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5"/>
  </p:notesMasterIdLst>
  <p:sldIdLst>
    <p:sldId id="288" r:id="rId2"/>
    <p:sldId id="257" r:id="rId3"/>
    <p:sldId id="256" r:id="rId4"/>
    <p:sldId id="472" r:id="rId5"/>
    <p:sldId id="464" r:id="rId6"/>
    <p:sldId id="465" r:id="rId7"/>
    <p:sldId id="385" r:id="rId8"/>
    <p:sldId id="389" r:id="rId9"/>
    <p:sldId id="386" r:id="rId10"/>
    <p:sldId id="387" r:id="rId11"/>
    <p:sldId id="463" r:id="rId12"/>
    <p:sldId id="469" r:id="rId13"/>
    <p:sldId id="381" r:id="rId14"/>
    <p:sldId id="466" r:id="rId15"/>
    <p:sldId id="264" r:id="rId16"/>
    <p:sldId id="468" r:id="rId17"/>
    <p:sldId id="462" r:id="rId18"/>
    <p:sldId id="260" r:id="rId19"/>
    <p:sldId id="258" r:id="rId20"/>
    <p:sldId id="259" r:id="rId21"/>
    <p:sldId id="367" r:id="rId22"/>
    <p:sldId id="261" r:id="rId23"/>
    <p:sldId id="262" r:id="rId24"/>
    <p:sldId id="263" r:id="rId25"/>
    <p:sldId id="265" r:id="rId26"/>
    <p:sldId id="369" r:id="rId27"/>
    <p:sldId id="370" r:id="rId28"/>
    <p:sldId id="375" r:id="rId29"/>
    <p:sldId id="268" r:id="rId30"/>
    <p:sldId id="267" r:id="rId31"/>
    <p:sldId id="269" r:id="rId32"/>
    <p:sldId id="376" r:id="rId33"/>
    <p:sldId id="382" r:id="rId34"/>
    <p:sldId id="383" r:id="rId35"/>
    <p:sldId id="377" r:id="rId36"/>
    <p:sldId id="378" r:id="rId37"/>
    <p:sldId id="380" r:id="rId38"/>
    <p:sldId id="390" r:id="rId39"/>
    <p:sldId id="271" r:id="rId40"/>
    <p:sldId id="272" r:id="rId41"/>
    <p:sldId id="273" r:id="rId42"/>
    <p:sldId id="274" r:id="rId43"/>
    <p:sldId id="275" r:id="rId44"/>
    <p:sldId id="276" r:id="rId45"/>
    <p:sldId id="277" r:id="rId46"/>
    <p:sldId id="278" r:id="rId47"/>
    <p:sldId id="279" r:id="rId48"/>
    <p:sldId id="280" r:id="rId49"/>
    <p:sldId id="281" r:id="rId50"/>
    <p:sldId id="282" r:id="rId51"/>
    <p:sldId id="283" r:id="rId52"/>
    <p:sldId id="285" r:id="rId53"/>
    <p:sldId id="384" r:id="rId54"/>
    <p:sldId id="461" r:id="rId55"/>
    <p:sldId id="392" r:id="rId56"/>
    <p:sldId id="393" r:id="rId57"/>
    <p:sldId id="394" r:id="rId58"/>
    <p:sldId id="395" r:id="rId59"/>
    <p:sldId id="396" r:id="rId60"/>
    <p:sldId id="397" r:id="rId61"/>
    <p:sldId id="398" r:id="rId62"/>
    <p:sldId id="399" r:id="rId63"/>
    <p:sldId id="400" r:id="rId64"/>
    <p:sldId id="412" r:id="rId65"/>
    <p:sldId id="421" r:id="rId66"/>
    <p:sldId id="422" r:id="rId67"/>
    <p:sldId id="423" r:id="rId68"/>
    <p:sldId id="424" r:id="rId69"/>
    <p:sldId id="425" r:id="rId70"/>
    <p:sldId id="426" r:id="rId71"/>
    <p:sldId id="427" r:id="rId72"/>
    <p:sldId id="428" r:id="rId73"/>
    <p:sldId id="429" r:id="rId74"/>
    <p:sldId id="430" r:id="rId75"/>
    <p:sldId id="432" r:id="rId76"/>
    <p:sldId id="444" r:id="rId77"/>
    <p:sldId id="446" r:id="rId78"/>
    <p:sldId id="287" r:id="rId79"/>
    <p:sldId id="292" r:id="rId80"/>
    <p:sldId id="290" r:id="rId81"/>
    <p:sldId id="286" r:id="rId82"/>
    <p:sldId id="470" r:id="rId83"/>
    <p:sldId id="295" r:id="rId84"/>
  </p:sldIdLst>
  <p:sldSz cx="6858000" cy="9144000" type="screen4x3"/>
  <p:notesSz cx="6669088" cy="9928225"/>
  <p:defaultTextStyle>
    <a:defPPr>
      <a:defRPr lang="en-GB"/>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1" d="100"/>
          <a:sy n="61" d="100"/>
        </p:scale>
        <p:origin x="2238" y="90"/>
      </p:cViewPr>
      <p:guideLst>
        <p:guide orient="horz" pos="288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67A977B9-8F60-96FF-CBE3-74ED063125FD}"/>
              </a:ext>
            </a:extLst>
          </p:cNvPr>
          <p:cNvSpPr>
            <a:spLocks noGrp="1" noChangeArrowheads="1"/>
          </p:cNvSpPr>
          <p:nvPr>
            <p:ph type="hdr" sz="quarter"/>
          </p:nvPr>
        </p:nvSpPr>
        <p:spPr bwMode="auto">
          <a:xfrm>
            <a:off x="0" y="0"/>
            <a:ext cx="2889250" cy="496888"/>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GB" altLang="da-DK"/>
          </a:p>
        </p:txBody>
      </p:sp>
      <p:sp>
        <p:nvSpPr>
          <p:cNvPr id="26627" name="Rectangle 3">
            <a:extLst>
              <a:ext uri="{FF2B5EF4-FFF2-40B4-BE49-F238E27FC236}">
                <a16:creationId xmlns:a16="http://schemas.microsoft.com/office/drawing/2014/main" id="{7C3DB1AA-F563-7ED9-FE13-261004E8E148}"/>
              </a:ext>
            </a:extLst>
          </p:cNvPr>
          <p:cNvSpPr>
            <a:spLocks noGrp="1" noChangeArrowheads="1"/>
          </p:cNvSpPr>
          <p:nvPr>
            <p:ph type="dt" idx="1"/>
          </p:nvPr>
        </p:nvSpPr>
        <p:spPr bwMode="auto">
          <a:xfrm>
            <a:off x="3779838" y="0"/>
            <a:ext cx="2889250" cy="496888"/>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GB" altLang="da-DK"/>
          </a:p>
        </p:txBody>
      </p:sp>
      <p:sp>
        <p:nvSpPr>
          <p:cNvPr id="14340" name="Rectangle 4">
            <a:extLst>
              <a:ext uri="{FF2B5EF4-FFF2-40B4-BE49-F238E27FC236}">
                <a16:creationId xmlns:a16="http://schemas.microsoft.com/office/drawing/2014/main" id="{0291FFAD-BC2D-68E1-5FF6-4AFE4C4D85FF}"/>
              </a:ext>
            </a:extLst>
          </p:cNvPr>
          <p:cNvSpPr>
            <a:spLocks noGrp="1" noRot="1" noChangeAspect="1" noChangeArrowheads="1" noTextEdit="1"/>
          </p:cNvSpPr>
          <p:nvPr>
            <p:ph type="sldImg" idx="2"/>
          </p:nvPr>
        </p:nvSpPr>
        <p:spPr bwMode="auto">
          <a:xfrm>
            <a:off x="1938338" y="744538"/>
            <a:ext cx="2792412" cy="37226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6629" name="Rectangle 5">
            <a:extLst>
              <a:ext uri="{FF2B5EF4-FFF2-40B4-BE49-F238E27FC236}">
                <a16:creationId xmlns:a16="http://schemas.microsoft.com/office/drawing/2014/main" id="{CB81CB7C-47A9-BDDE-EC01-D1A84849D131}"/>
              </a:ext>
            </a:extLst>
          </p:cNvPr>
          <p:cNvSpPr>
            <a:spLocks noGrp="1" noChangeArrowheads="1"/>
          </p:cNvSpPr>
          <p:nvPr>
            <p:ph type="body" sz="quarter" idx="3"/>
          </p:nvPr>
        </p:nvSpPr>
        <p:spPr bwMode="auto">
          <a:xfrm>
            <a:off x="889000" y="4716463"/>
            <a:ext cx="4891088" cy="4467225"/>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GB" altLang="da-DK" noProof="0"/>
              <a:t>Click to edit Master text styles</a:t>
            </a:r>
          </a:p>
          <a:p>
            <a:pPr lvl="1"/>
            <a:r>
              <a:rPr lang="en-GB" altLang="da-DK" noProof="0"/>
              <a:t>Second level</a:t>
            </a:r>
          </a:p>
          <a:p>
            <a:pPr lvl="2"/>
            <a:r>
              <a:rPr lang="en-GB" altLang="da-DK" noProof="0"/>
              <a:t>Third level</a:t>
            </a:r>
          </a:p>
          <a:p>
            <a:pPr lvl="3"/>
            <a:r>
              <a:rPr lang="en-GB" altLang="da-DK" noProof="0"/>
              <a:t>Fourth level</a:t>
            </a:r>
          </a:p>
          <a:p>
            <a:pPr lvl="4"/>
            <a:r>
              <a:rPr lang="en-GB" altLang="da-DK" noProof="0"/>
              <a:t>Fifth level</a:t>
            </a:r>
          </a:p>
        </p:txBody>
      </p:sp>
      <p:sp>
        <p:nvSpPr>
          <p:cNvPr id="26630" name="Rectangle 6">
            <a:extLst>
              <a:ext uri="{FF2B5EF4-FFF2-40B4-BE49-F238E27FC236}">
                <a16:creationId xmlns:a16="http://schemas.microsoft.com/office/drawing/2014/main" id="{EC6AC484-FBC2-5C9F-137D-8F52980CAB63}"/>
              </a:ext>
            </a:extLst>
          </p:cNvPr>
          <p:cNvSpPr>
            <a:spLocks noGrp="1" noChangeArrowheads="1"/>
          </p:cNvSpPr>
          <p:nvPr>
            <p:ph type="ftr" sz="quarter" idx="4"/>
          </p:nvPr>
        </p:nvSpPr>
        <p:spPr bwMode="auto">
          <a:xfrm>
            <a:off x="0" y="9431338"/>
            <a:ext cx="2889250" cy="496887"/>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GB" altLang="da-DK"/>
          </a:p>
        </p:txBody>
      </p:sp>
      <p:sp>
        <p:nvSpPr>
          <p:cNvPr id="26631" name="Rectangle 7">
            <a:extLst>
              <a:ext uri="{FF2B5EF4-FFF2-40B4-BE49-F238E27FC236}">
                <a16:creationId xmlns:a16="http://schemas.microsoft.com/office/drawing/2014/main" id="{C2E9B3A9-456D-72CA-AD80-70F0B5D84F3A}"/>
              </a:ext>
            </a:extLst>
          </p:cNvPr>
          <p:cNvSpPr>
            <a:spLocks noGrp="1" noChangeArrowheads="1"/>
          </p:cNvSpPr>
          <p:nvPr>
            <p:ph type="sldNum" sz="quarter" idx="5"/>
          </p:nvPr>
        </p:nvSpPr>
        <p:spPr bwMode="auto">
          <a:xfrm>
            <a:off x="3779838" y="9431338"/>
            <a:ext cx="2889250" cy="496887"/>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A733E3D0-484E-4CC7-977D-7E4AA4C74377}" type="slidenum">
              <a:rPr lang="en-GB" altLang="da-DK"/>
              <a:pPr>
                <a:defRPr/>
              </a:pPr>
              <a:t>‹nr.›</a:t>
            </a:fld>
            <a:endParaRPr lang="en-GB" altLang="da-DK"/>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630DE80B-F63A-1D1B-6188-CD8E464EA14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BFE1979-0834-4C5C-A2A5-D5703D4DB2CA}" type="slidenum">
              <a:rPr lang="en-GB" altLang="da-DK" sz="1200" smtClean="0"/>
              <a:pPr/>
              <a:t>3</a:t>
            </a:fld>
            <a:endParaRPr lang="en-GB" altLang="da-DK" sz="1200"/>
          </a:p>
        </p:txBody>
      </p:sp>
      <p:sp>
        <p:nvSpPr>
          <p:cNvPr id="16387" name="Rectangle 2">
            <a:extLst>
              <a:ext uri="{FF2B5EF4-FFF2-40B4-BE49-F238E27FC236}">
                <a16:creationId xmlns:a16="http://schemas.microsoft.com/office/drawing/2014/main" id="{6980E572-C6F0-3955-87D9-1452CC38FF5F}"/>
              </a:ext>
            </a:extLst>
          </p:cNvPr>
          <p:cNvSpPr>
            <a:spLocks noGrp="1" noRot="1" noChangeAspect="1" noChangeArrowheads="1" noTextEdit="1"/>
          </p:cNvSpPr>
          <p:nvPr>
            <p:ph type="sldImg"/>
          </p:nvPr>
        </p:nvSpPr>
        <p:spPr>
          <a:ln/>
        </p:spPr>
      </p:sp>
      <p:sp>
        <p:nvSpPr>
          <p:cNvPr id="16388" name="Rectangle 3">
            <a:extLst>
              <a:ext uri="{FF2B5EF4-FFF2-40B4-BE49-F238E27FC236}">
                <a16:creationId xmlns:a16="http://schemas.microsoft.com/office/drawing/2014/main" id="{E97C1F16-AC35-E55D-4C1A-784DB46D9F6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da-DK" altLang="da-DK"/>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”My </a:t>
            </a:r>
            <a:r>
              <a:rPr lang="da-DK" dirty="0" err="1"/>
              <a:t>Pledge</a:t>
            </a:r>
            <a:r>
              <a:rPr lang="da-DK" dirty="0"/>
              <a:t> of </a:t>
            </a:r>
            <a:r>
              <a:rPr lang="da-DK" dirty="0" err="1"/>
              <a:t>Solidarity</a:t>
            </a:r>
            <a:r>
              <a:rPr lang="da-DK" dirty="0"/>
              <a:t>”. Certificate of </a:t>
            </a:r>
            <a:r>
              <a:rPr lang="da-DK" dirty="0" err="1"/>
              <a:t>Apology</a:t>
            </a:r>
            <a:endParaRPr lang="da-DK" dirty="0"/>
          </a:p>
        </p:txBody>
      </p:sp>
      <p:sp>
        <p:nvSpPr>
          <p:cNvPr id="4" name="Pladsholder til diasnummer 3"/>
          <p:cNvSpPr>
            <a:spLocks noGrp="1"/>
          </p:cNvSpPr>
          <p:nvPr>
            <p:ph type="sldNum" sz="quarter" idx="10"/>
          </p:nvPr>
        </p:nvSpPr>
        <p:spPr/>
        <p:txBody>
          <a:bodyPr/>
          <a:lstStyle/>
          <a:p>
            <a:fld id="{69885DBD-2CB5-4568-B73E-4A4BA0D3D8B8}" type="slidenum">
              <a:rPr lang="da-DK" smtClean="0"/>
              <a:t>79</a:t>
            </a:fld>
            <a:endParaRPr lang="da-DK"/>
          </a:p>
        </p:txBody>
      </p:sp>
    </p:spTree>
    <p:extLst>
      <p:ext uri="{BB962C8B-B14F-4D97-AF65-F5344CB8AC3E}">
        <p14:creationId xmlns:p14="http://schemas.microsoft.com/office/powerpoint/2010/main" val="20987948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err="1"/>
              <a:t>Ceremony</a:t>
            </a:r>
            <a:r>
              <a:rPr lang="da-DK" dirty="0"/>
              <a:t> of </a:t>
            </a:r>
            <a:r>
              <a:rPr lang="da-DK" dirty="0" err="1"/>
              <a:t>apology</a:t>
            </a:r>
            <a:r>
              <a:rPr lang="da-DK" dirty="0"/>
              <a:t> from South </a:t>
            </a:r>
            <a:r>
              <a:rPr lang="da-DK" dirty="0" err="1"/>
              <a:t>African</a:t>
            </a:r>
            <a:r>
              <a:rPr lang="da-DK" dirty="0"/>
              <a:t> </a:t>
            </a:r>
            <a:r>
              <a:rPr lang="da-DK" dirty="0" err="1"/>
              <a:t>Jews</a:t>
            </a:r>
            <a:r>
              <a:rPr lang="da-DK" dirty="0"/>
              <a:t> to Lubyans.</a:t>
            </a:r>
          </a:p>
        </p:txBody>
      </p:sp>
      <p:sp>
        <p:nvSpPr>
          <p:cNvPr id="4" name="Pladsholder til diasnummer 3"/>
          <p:cNvSpPr>
            <a:spLocks noGrp="1"/>
          </p:cNvSpPr>
          <p:nvPr>
            <p:ph type="sldNum" sz="quarter" idx="10"/>
          </p:nvPr>
        </p:nvSpPr>
        <p:spPr/>
        <p:txBody>
          <a:bodyPr/>
          <a:lstStyle/>
          <a:p>
            <a:fld id="{69885DBD-2CB5-4568-B73E-4A4BA0D3D8B8}" type="slidenum">
              <a:rPr lang="da-DK" smtClean="0"/>
              <a:t>80</a:t>
            </a:fld>
            <a:endParaRPr lang="da-DK"/>
          </a:p>
        </p:txBody>
      </p:sp>
    </p:spTree>
    <p:extLst>
      <p:ext uri="{BB962C8B-B14F-4D97-AF65-F5344CB8AC3E}">
        <p14:creationId xmlns:p14="http://schemas.microsoft.com/office/powerpoint/2010/main" val="17184395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p:cNvSpPr>
            <a:spLocks noGrp="1"/>
          </p:cNvSpPr>
          <p:nvPr>
            <p:ph type="ctrTitle"/>
          </p:nvPr>
        </p:nvSpPr>
        <p:spPr>
          <a:xfrm>
            <a:off x="857250" y="1497013"/>
            <a:ext cx="5143500" cy="3182937"/>
          </a:xfrm>
        </p:spPr>
        <p:txBody>
          <a:bodyPr anchor="b"/>
          <a:lstStyle>
            <a:lvl1pPr algn="ctr">
              <a:defRPr sz="6000"/>
            </a:lvl1pPr>
          </a:lstStyle>
          <a:p>
            <a:r>
              <a:rPr lang="da-DK"/>
              <a:t>Klik for at redigere titeltypografien i masteren</a:t>
            </a:r>
          </a:p>
        </p:txBody>
      </p:sp>
      <p:sp>
        <p:nvSpPr>
          <p:cNvPr id="3" name="Undertitel 2"/>
          <p:cNvSpPr>
            <a:spLocks noGrp="1"/>
          </p:cNvSpPr>
          <p:nvPr>
            <p:ph type="subTitle" idx="1"/>
          </p:nvPr>
        </p:nvSpPr>
        <p:spPr>
          <a:xfrm>
            <a:off x="857250" y="4802188"/>
            <a:ext cx="5143500" cy="220821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Rectangle 4">
            <a:extLst>
              <a:ext uri="{FF2B5EF4-FFF2-40B4-BE49-F238E27FC236}">
                <a16:creationId xmlns:a16="http://schemas.microsoft.com/office/drawing/2014/main" id="{DF21F151-AB25-69F0-2AB5-BCD44D444192}"/>
              </a:ext>
            </a:extLst>
          </p:cNvPr>
          <p:cNvSpPr>
            <a:spLocks noGrp="1" noChangeArrowheads="1"/>
          </p:cNvSpPr>
          <p:nvPr>
            <p:ph type="dt" sz="half" idx="10"/>
          </p:nvPr>
        </p:nvSpPr>
        <p:spPr/>
        <p:txBody>
          <a:bodyPr/>
          <a:lstStyle>
            <a:lvl1pPr>
              <a:defRPr/>
            </a:lvl1pPr>
          </a:lstStyle>
          <a:p>
            <a:pPr>
              <a:defRPr/>
            </a:pPr>
            <a:endParaRPr lang="en-GB" altLang="da-DK"/>
          </a:p>
        </p:txBody>
      </p:sp>
      <p:sp>
        <p:nvSpPr>
          <p:cNvPr id="5" name="Rectangle 5">
            <a:extLst>
              <a:ext uri="{FF2B5EF4-FFF2-40B4-BE49-F238E27FC236}">
                <a16:creationId xmlns:a16="http://schemas.microsoft.com/office/drawing/2014/main" id="{1572D8EE-4C9C-9E6F-F40C-E457F17F6E7E}"/>
              </a:ext>
            </a:extLst>
          </p:cNvPr>
          <p:cNvSpPr>
            <a:spLocks noGrp="1" noChangeArrowheads="1"/>
          </p:cNvSpPr>
          <p:nvPr>
            <p:ph type="ftr" sz="quarter" idx="11"/>
          </p:nvPr>
        </p:nvSpPr>
        <p:spPr/>
        <p:txBody>
          <a:bodyPr/>
          <a:lstStyle>
            <a:lvl1pPr>
              <a:defRPr/>
            </a:lvl1pPr>
          </a:lstStyle>
          <a:p>
            <a:pPr>
              <a:defRPr/>
            </a:pPr>
            <a:endParaRPr lang="en-GB" altLang="da-DK"/>
          </a:p>
        </p:txBody>
      </p:sp>
      <p:sp>
        <p:nvSpPr>
          <p:cNvPr id="6" name="Rectangle 6">
            <a:extLst>
              <a:ext uri="{FF2B5EF4-FFF2-40B4-BE49-F238E27FC236}">
                <a16:creationId xmlns:a16="http://schemas.microsoft.com/office/drawing/2014/main" id="{BE4E653B-D5C4-96F8-AF67-6352B97CDDAD}"/>
              </a:ext>
            </a:extLst>
          </p:cNvPr>
          <p:cNvSpPr>
            <a:spLocks noGrp="1" noChangeArrowheads="1"/>
          </p:cNvSpPr>
          <p:nvPr>
            <p:ph type="sldNum" sz="quarter" idx="12"/>
          </p:nvPr>
        </p:nvSpPr>
        <p:spPr/>
        <p:txBody>
          <a:bodyPr/>
          <a:lstStyle>
            <a:lvl1pPr>
              <a:defRPr/>
            </a:lvl1pPr>
          </a:lstStyle>
          <a:p>
            <a:pPr>
              <a:defRPr/>
            </a:pPr>
            <a:fld id="{FD523E47-2156-4199-B0C9-7283584B2602}" type="slidenum">
              <a:rPr lang="en-GB" altLang="da-DK"/>
              <a:pPr>
                <a:defRPr/>
              </a:pPr>
              <a:t>‹nr.›</a:t>
            </a:fld>
            <a:endParaRPr lang="en-GB" altLang="da-DK"/>
          </a:p>
        </p:txBody>
      </p:sp>
    </p:spTree>
    <p:extLst>
      <p:ext uri="{BB962C8B-B14F-4D97-AF65-F5344CB8AC3E}">
        <p14:creationId xmlns:p14="http://schemas.microsoft.com/office/powerpoint/2010/main" val="3702867056"/>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titeltypografien i masteren</a:t>
            </a:r>
          </a:p>
        </p:txBody>
      </p:sp>
      <p:sp>
        <p:nvSpPr>
          <p:cNvPr id="3" name="Pladsholder til indhold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Rectangle 4">
            <a:extLst>
              <a:ext uri="{FF2B5EF4-FFF2-40B4-BE49-F238E27FC236}">
                <a16:creationId xmlns:a16="http://schemas.microsoft.com/office/drawing/2014/main" id="{CB4FC8BD-B11F-9929-7C80-8EB06868040B}"/>
              </a:ext>
            </a:extLst>
          </p:cNvPr>
          <p:cNvSpPr>
            <a:spLocks noGrp="1" noChangeArrowheads="1"/>
          </p:cNvSpPr>
          <p:nvPr>
            <p:ph type="dt" sz="half" idx="10"/>
          </p:nvPr>
        </p:nvSpPr>
        <p:spPr/>
        <p:txBody>
          <a:bodyPr/>
          <a:lstStyle>
            <a:lvl1pPr>
              <a:defRPr/>
            </a:lvl1pPr>
          </a:lstStyle>
          <a:p>
            <a:pPr>
              <a:defRPr/>
            </a:pPr>
            <a:endParaRPr lang="en-GB" altLang="da-DK"/>
          </a:p>
        </p:txBody>
      </p:sp>
      <p:sp>
        <p:nvSpPr>
          <p:cNvPr id="5" name="Rectangle 5">
            <a:extLst>
              <a:ext uri="{FF2B5EF4-FFF2-40B4-BE49-F238E27FC236}">
                <a16:creationId xmlns:a16="http://schemas.microsoft.com/office/drawing/2014/main" id="{5D717423-64D8-5595-09A5-BB4DEAE2D3C2}"/>
              </a:ext>
            </a:extLst>
          </p:cNvPr>
          <p:cNvSpPr>
            <a:spLocks noGrp="1" noChangeArrowheads="1"/>
          </p:cNvSpPr>
          <p:nvPr>
            <p:ph type="ftr" sz="quarter" idx="11"/>
          </p:nvPr>
        </p:nvSpPr>
        <p:spPr/>
        <p:txBody>
          <a:bodyPr/>
          <a:lstStyle>
            <a:lvl1pPr>
              <a:defRPr/>
            </a:lvl1pPr>
          </a:lstStyle>
          <a:p>
            <a:pPr>
              <a:defRPr/>
            </a:pPr>
            <a:endParaRPr lang="en-GB" altLang="da-DK"/>
          </a:p>
        </p:txBody>
      </p:sp>
      <p:sp>
        <p:nvSpPr>
          <p:cNvPr id="6" name="Rectangle 6">
            <a:extLst>
              <a:ext uri="{FF2B5EF4-FFF2-40B4-BE49-F238E27FC236}">
                <a16:creationId xmlns:a16="http://schemas.microsoft.com/office/drawing/2014/main" id="{BB0E6C09-15C3-2CB3-0F25-187AF1FA1451}"/>
              </a:ext>
            </a:extLst>
          </p:cNvPr>
          <p:cNvSpPr>
            <a:spLocks noGrp="1" noChangeArrowheads="1"/>
          </p:cNvSpPr>
          <p:nvPr>
            <p:ph type="sldNum" sz="quarter" idx="12"/>
          </p:nvPr>
        </p:nvSpPr>
        <p:spPr/>
        <p:txBody>
          <a:bodyPr/>
          <a:lstStyle>
            <a:lvl1pPr>
              <a:defRPr/>
            </a:lvl1pPr>
          </a:lstStyle>
          <a:p>
            <a:pPr>
              <a:defRPr/>
            </a:pPr>
            <a:fld id="{DEAD500B-15F8-4735-AB6A-63221806CF5D}" type="slidenum">
              <a:rPr lang="en-GB" altLang="da-DK"/>
              <a:pPr>
                <a:defRPr/>
              </a:pPr>
              <a:t>‹nr.›</a:t>
            </a:fld>
            <a:endParaRPr lang="en-GB" altLang="da-DK"/>
          </a:p>
        </p:txBody>
      </p:sp>
    </p:spTree>
    <p:extLst>
      <p:ext uri="{BB962C8B-B14F-4D97-AF65-F5344CB8AC3E}">
        <p14:creationId xmlns:p14="http://schemas.microsoft.com/office/powerpoint/2010/main" val="1776070363"/>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468313" y="2279650"/>
            <a:ext cx="5915025" cy="3803650"/>
          </a:xfrm>
        </p:spPr>
        <p:txBody>
          <a:bodyPr anchor="b"/>
          <a:lstStyle>
            <a:lvl1pPr>
              <a:defRPr sz="6000"/>
            </a:lvl1pPr>
          </a:lstStyle>
          <a:p>
            <a:r>
              <a:rPr lang="da-DK"/>
              <a:t>Klik for at redigere titeltypografien i masteren</a:t>
            </a:r>
          </a:p>
        </p:txBody>
      </p:sp>
      <p:sp>
        <p:nvSpPr>
          <p:cNvPr id="3" name="Pladsholder til tekst 2"/>
          <p:cNvSpPr>
            <a:spLocks noGrp="1"/>
          </p:cNvSpPr>
          <p:nvPr>
            <p:ph type="body" idx="1"/>
          </p:nvPr>
        </p:nvSpPr>
        <p:spPr>
          <a:xfrm>
            <a:off x="468313" y="6119813"/>
            <a:ext cx="5915025" cy="2000250"/>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da-DK"/>
              <a:t>Klik for at redigere teksttypografierne i masteren</a:t>
            </a:r>
          </a:p>
        </p:txBody>
      </p:sp>
      <p:sp>
        <p:nvSpPr>
          <p:cNvPr id="4" name="Rectangle 4">
            <a:extLst>
              <a:ext uri="{FF2B5EF4-FFF2-40B4-BE49-F238E27FC236}">
                <a16:creationId xmlns:a16="http://schemas.microsoft.com/office/drawing/2014/main" id="{86BC3521-AD13-5ACC-0575-FC02918F8248}"/>
              </a:ext>
            </a:extLst>
          </p:cNvPr>
          <p:cNvSpPr>
            <a:spLocks noGrp="1" noChangeArrowheads="1"/>
          </p:cNvSpPr>
          <p:nvPr>
            <p:ph type="dt" sz="half" idx="10"/>
          </p:nvPr>
        </p:nvSpPr>
        <p:spPr/>
        <p:txBody>
          <a:bodyPr/>
          <a:lstStyle>
            <a:lvl1pPr>
              <a:defRPr/>
            </a:lvl1pPr>
          </a:lstStyle>
          <a:p>
            <a:pPr>
              <a:defRPr/>
            </a:pPr>
            <a:endParaRPr lang="en-GB" altLang="da-DK"/>
          </a:p>
        </p:txBody>
      </p:sp>
      <p:sp>
        <p:nvSpPr>
          <p:cNvPr id="5" name="Rectangle 5">
            <a:extLst>
              <a:ext uri="{FF2B5EF4-FFF2-40B4-BE49-F238E27FC236}">
                <a16:creationId xmlns:a16="http://schemas.microsoft.com/office/drawing/2014/main" id="{9B36023D-81C7-55CA-4758-667E5946016B}"/>
              </a:ext>
            </a:extLst>
          </p:cNvPr>
          <p:cNvSpPr>
            <a:spLocks noGrp="1" noChangeArrowheads="1"/>
          </p:cNvSpPr>
          <p:nvPr>
            <p:ph type="ftr" sz="quarter" idx="11"/>
          </p:nvPr>
        </p:nvSpPr>
        <p:spPr/>
        <p:txBody>
          <a:bodyPr/>
          <a:lstStyle>
            <a:lvl1pPr>
              <a:defRPr/>
            </a:lvl1pPr>
          </a:lstStyle>
          <a:p>
            <a:pPr>
              <a:defRPr/>
            </a:pPr>
            <a:endParaRPr lang="en-GB" altLang="da-DK"/>
          </a:p>
        </p:txBody>
      </p:sp>
      <p:sp>
        <p:nvSpPr>
          <p:cNvPr id="6" name="Rectangle 6">
            <a:extLst>
              <a:ext uri="{FF2B5EF4-FFF2-40B4-BE49-F238E27FC236}">
                <a16:creationId xmlns:a16="http://schemas.microsoft.com/office/drawing/2014/main" id="{997D1B13-7303-55B2-D361-95FEC413ACAB}"/>
              </a:ext>
            </a:extLst>
          </p:cNvPr>
          <p:cNvSpPr>
            <a:spLocks noGrp="1" noChangeArrowheads="1"/>
          </p:cNvSpPr>
          <p:nvPr>
            <p:ph type="sldNum" sz="quarter" idx="12"/>
          </p:nvPr>
        </p:nvSpPr>
        <p:spPr/>
        <p:txBody>
          <a:bodyPr/>
          <a:lstStyle>
            <a:lvl1pPr>
              <a:defRPr/>
            </a:lvl1pPr>
          </a:lstStyle>
          <a:p>
            <a:pPr>
              <a:defRPr/>
            </a:pPr>
            <a:fld id="{0E8106EF-E211-48D7-A537-70DE000E5765}" type="slidenum">
              <a:rPr lang="en-GB" altLang="da-DK"/>
              <a:pPr>
                <a:defRPr/>
              </a:pPr>
              <a:t>‹nr.›</a:t>
            </a:fld>
            <a:endParaRPr lang="en-GB" altLang="da-DK"/>
          </a:p>
        </p:txBody>
      </p:sp>
    </p:spTree>
    <p:extLst>
      <p:ext uri="{BB962C8B-B14F-4D97-AF65-F5344CB8AC3E}">
        <p14:creationId xmlns:p14="http://schemas.microsoft.com/office/powerpoint/2010/main" val="4291191023"/>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titeltypografien i masteren</a:t>
            </a:r>
          </a:p>
        </p:txBody>
      </p:sp>
      <p:sp>
        <p:nvSpPr>
          <p:cNvPr id="3" name="Pladsholder til indhold 2"/>
          <p:cNvSpPr>
            <a:spLocks noGrp="1"/>
          </p:cNvSpPr>
          <p:nvPr>
            <p:ph sz="half" idx="1"/>
          </p:nvPr>
        </p:nvSpPr>
        <p:spPr>
          <a:xfrm>
            <a:off x="514350" y="2641600"/>
            <a:ext cx="2838450" cy="5486400"/>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3505200" y="2641600"/>
            <a:ext cx="2838450" cy="5486400"/>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Rectangle 4">
            <a:extLst>
              <a:ext uri="{FF2B5EF4-FFF2-40B4-BE49-F238E27FC236}">
                <a16:creationId xmlns:a16="http://schemas.microsoft.com/office/drawing/2014/main" id="{9536B411-B927-C4EF-4ADE-2788B276EC8F}"/>
              </a:ext>
            </a:extLst>
          </p:cNvPr>
          <p:cNvSpPr>
            <a:spLocks noGrp="1" noChangeArrowheads="1"/>
          </p:cNvSpPr>
          <p:nvPr>
            <p:ph type="dt" sz="half" idx="10"/>
          </p:nvPr>
        </p:nvSpPr>
        <p:spPr/>
        <p:txBody>
          <a:bodyPr/>
          <a:lstStyle>
            <a:lvl1pPr>
              <a:defRPr/>
            </a:lvl1pPr>
          </a:lstStyle>
          <a:p>
            <a:pPr>
              <a:defRPr/>
            </a:pPr>
            <a:endParaRPr lang="en-GB" altLang="da-DK"/>
          </a:p>
        </p:txBody>
      </p:sp>
      <p:sp>
        <p:nvSpPr>
          <p:cNvPr id="6" name="Rectangle 5">
            <a:extLst>
              <a:ext uri="{FF2B5EF4-FFF2-40B4-BE49-F238E27FC236}">
                <a16:creationId xmlns:a16="http://schemas.microsoft.com/office/drawing/2014/main" id="{F11BF0F2-A459-49F6-8146-B7E56C4F6C2C}"/>
              </a:ext>
            </a:extLst>
          </p:cNvPr>
          <p:cNvSpPr>
            <a:spLocks noGrp="1" noChangeArrowheads="1"/>
          </p:cNvSpPr>
          <p:nvPr>
            <p:ph type="ftr" sz="quarter" idx="11"/>
          </p:nvPr>
        </p:nvSpPr>
        <p:spPr/>
        <p:txBody>
          <a:bodyPr/>
          <a:lstStyle>
            <a:lvl1pPr>
              <a:defRPr/>
            </a:lvl1pPr>
          </a:lstStyle>
          <a:p>
            <a:pPr>
              <a:defRPr/>
            </a:pPr>
            <a:endParaRPr lang="en-GB" altLang="da-DK"/>
          </a:p>
        </p:txBody>
      </p:sp>
      <p:sp>
        <p:nvSpPr>
          <p:cNvPr id="7" name="Rectangle 6">
            <a:extLst>
              <a:ext uri="{FF2B5EF4-FFF2-40B4-BE49-F238E27FC236}">
                <a16:creationId xmlns:a16="http://schemas.microsoft.com/office/drawing/2014/main" id="{BFD37A60-F2CA-B9AA-11DB-74E633D5C355}"/>
              </a:ext>
            </a:extLst>
          </p:cNvPr>
          <p:cNvSpPr>
            <a:spLocks noGrp="1" noChangeArrowheads="1"/>
          </p:cNvSpPr>
          <p:nvPr>
            <p:ph type="sldNum" sz="quarter" idx="12"/>
          </p:nvPr>
        </p:nvSpPr>
        <p:spPr/>
        <p:txBody>
          <a:bodyPr/>
          <a:lstStyle>
            <a:lvl1pPr>
              <a:defRPr/>
            </a:lvl1pPr>
          </a:lstStyle>
          <a:p>
            <a:pPr>
              <a:defRPr/>
            </a:pPr>
            <a:fld id="{DE0DD1A2-1E0E-4B8D-8CC4-0AAC9BF11B05}" type="slidenum">
              <a:rPr lang="en-GB" altLang="da-DK"/>
              <a:pPr>
                <a:defRPr/>
              </a:pPr>
              <a:t>‹nr.›</a:t>
            </a:fld>
            <a:endParaRPr lang="en-GB" altLang="da-DK"/>
          </a:p>
        </p:txBody>
      </p:sp>
    </p:spTree>
    <p:extLst>
      <p:ext uri="{BB962C8B-B14F-4D97-AF65-F5344CB8AC3E}">
        <p14:creationId xmlns:p14="http://schemas.microsoft.com/office/powerpoint/2010/main" val="1951002839"/>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473075" y="487363"/>
            <a:ext cx="5915025" cy="1766887"/>
          </a:xfrm>
        </p:spPr>
        <p:txBody>
          <a:bodyPr/>
          <a:lstStyle/>
          <a:p>
            <a:r>
              <a:rPr lang="da-DK"/>
              <a:t>Klik for at redigere titeltypografien i masteren</a:t>
            </a:r>
          </a:p>
        </p:txBody>
      </p:sp>
      <p:sp>
        <p:nvSpPr>
          <p:cNvPr id="3" name="Pladsholder til tekst 2"/>
          <p:cNvSpPr>
            <a:spLocks noGrp="1"/>
          </p:cNvSpPr>
          <p:nvPr>
            <p:ph type="body" idx="1"/>
          </p:nvPr>
        </p:nvSpPr>
        <p:spPr>
          <a:xfrm>
            <a:off x="473075" y="2241550"/>
            <a:ext cx="2900363" cy="10985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p:cNvSpPr>
            <a:spLocks noGrp="1"/>
          </p:cNvSpPr>
          <p:nvPr>
            <p:ph sz="half" idx="2"/>
          </p:nvPr>
        </p:nvSpPr>
        <p:spPr>
          <a:xfrm>
            <a:off x="473075" y="3340100"/>
            <a:ext cx="2900363" cy="4913313"/>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3471863" y="2241550"/>
            <a:ext cx="2916237" cy="10985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p:cNvSpPr>
            <a:spLocks noGrp="1"/>
          </p:cNvSpPr>
          <p:nvPr>
            <p:ph sz="quarter" idx="4"/>
          </p:nvPr>
        </p:nvSpPr>
        <p:spPr>
          <a:xfrm>
            <a:off x="3471863" y="3340100"/>
            <a:ext cx="2916237" cy="4913313"/>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Rectangle 4">
            <a:extLst>
              <a:ext uri="{FF2B5EF4-FFF2-40B4-BE49-F238E27FC236}">
                <a16:creationId xmlns:a16="http://schemas.microsoft.com/office/drawing/2014/main" id="{2CF40DDB-0D87-B365-B34D-89A5282CA9E2}"/>
              </a:ext>
            </a:extLst>
          </p:cNvPr>
          <p:cNvSpPr>
            <a:spLocks noGrp="1" noChangeArrowheads="1"/>
          </p:cNvSpPr>
          <p:nvPr>
            <p:ph type="dt" sz="half" idx="10"/>
          </p:nvPr>
        </p:nvSpPr>
        <p:spPr/>
        <p:txBody>
          <a:bodyPr/>
          <a:lstStyle>
            <a:lvl1pPr>
              <a:defRPr/>
            </a:lvl1pPr>
          </a:lstStyle>
          <a:p>
            <a:pPr>
              <a:defRPr/>
            </a:pPr>
            <a:endParaRPr lang="en-GB" altLang="da-DK"/>
          </a:p>
        </p:txBody>
      </p:sp>
      <p:sp>
        <p:nvSpPr>
          <p:cNvPr id="8" name="Rectangle 5">
            <a:extLst>
              <a:ext uri="{FF2B5EF4-FFF2-40B4-BE49-F238E27FC236}">
                <a16:creationId xmlns:a16="http://schemas.microsoft.com/office/drawing/2014/main" id="{449B889E-0F18-3B2C-CFF4-51F2320F313B}"/>
              </a:ext>
            </a:extLst>
          </p:cNvPr>
          <p:cNvSpPr>
            <a:spLocks noGrp="1" noChangeArrowheads="1"/>
          </p:cNvSpPr>
          <p:nvPr>
            <p:ph type="ftr" sz="quarter" idx="11"/>
          </p:nvPr>
        </p:nvSpPr>
        <p:spPr/>
        <p:txBody>
          <a:bodyPr/>
          <a:lstStyle>
            <a:lvl1pPr>
              <a:defRPr/>
            </a:lvl1pPr>
          </a:lstStyle>
          <a:p>
            <a:pPr>
              <a:defRPr/>
            </a:pPr>
            <a:endParaRPr lang="en-GB" altLang="da-DK"/>
          </a:p>
        </p:txBody>
      </p:sp>
      <p:sp>
        <p:nvSpPr>
          <p:cNvPr id="9" name="Rectangle 6">
            <a:extLst>
              <a:ext uri="{FF2B5EF4-FFF2-40B4-BE49-F238E27FC236}">
                <a16:creationId xmlns:a16="http://schemas.microsoft.com/office/drawing/2014/main" id="{CB2D0D8E-5733-E08A-FCFF-7E6CE96E52E3}"/>
              </a:ext>
            </a:extLst>
          </p:cNvPr>
          <p:cNvSpPr>
            <a:spLocks noGrp="1" noChangeArrowheads="1"/>
          </p:cNvSpPr>
          <p:nvPr>
            <p:ph type="sldNum" sz="quarter" idx="12"/>
          </p:nvPr>
        </p:nvSpPr>
        <p:spPr/>
        <p:txBody>
          <a:bodyPr/>
          <a:lstStyle>
            <a:lvl1pPr>
              <a:defRPr/>
            </a:lvl1pPr>
          </a:lstStyle>
          <a:p>
            <a:pPr>
              <a:defRPr/>
            </a:pPr>
            <a:fld id="{179A822B-BDCC-4AA3-8BB1-F8F2E835B9FB}" type="slidenum">
              <a:rPr lang="en-GB" altLang="da-DK"/>
              <a:pPr>
                <a:defRPr/>
              </a:pPr>
              <a:t>‹nr.›</a:t>
            </a:fld>
            <a:endParaRPr lang="en-GB" altLang="da-DK"/>
          </a:p>
        </p:txBody>
      </p:sp>
    </p:spTree>
    <p:extLst>
      <p:ext uri="{BB962C8B-B14F-4D97-AF65-F5344CB8AC3E}">
        <p14:creationId xmlns:p14="http://schemas.microsoft.com/office/powerpoint/2010/main" val="547736572"/>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titeltypografien i masteren</a:t>
            </a:r>
          </a:p>
        </p:txBody>
      </p:sp>
      <p:sp>
        <p:nvSpPr>
          <p:cNvPr id="3" name="Rectangle 4">
            <a:extLst>
              <a:ext uri="{FF2B5EF4-FFF2-40B4-BE49-F238E27FC236}">
                <a16:creationId xmlns:a16="http://schemas.microsoft.com/office/drawing/2014/main" id="{68BECD94-984F-B29D-ED62-CD4DC3D66F34}"/>
              </a:ext>
            </a:extLst>
          </p:cNvPr>
          <p:cNvSpPr>
            <a:spLocks noGrp="1" noChangeArrowheads="1"/>
          </p:cNvSpPr>
          <p:nvPr>
            <p:ph type="dt" sz="half" idx="10"/>
          </p:nvPr>
        </p:nvSpPr>
        <p:spPr/>
        <p:txBody>
          <a:bodyPr/>
          <a:lstStyle>
            <a:lvl1pPr>
              <a:defRPr/>
            </a:lvl1pPr>
          </a:lstStyle>
          <a:p>
            <a:pPr>
              <a:defRPr/>
            </a:pPr>
            <a:endParaRPr lang="en-GB" altLang="da-DK"/>
          </a:p>
        </p:txBody>
      </p:sp>
      <p:sp>
        <p:nvSpPr>
          <p:cNvPr id="4" name="Rectangle 5">
            <a:extLst>
              <a:ext uri="{FF2B5EF4-FFF2-40B4-BE49-F238E27FC236}">
                <a16:creationId xmlns:a16="http://schemas.microsoft.com/office/drawing/2014/main" id="{342E0588-DE23-F501-A916-5AD034B46A84}"/>
              </a:ext>
            </a:extLst>
          </p:cNvPr>
          <p:cNvSpPr>
            <a:spLocks noGrp="1" noChangeArrowheads="1"/>
          </p:cNvSpPr>
          <p:nvPr>
            <p:ph type="ftr" sz="quarter" idx="11"/>
          </p:nvPr>
        </p:nvSpPr>
        <p:spPr/>
        <p:txBody>
          <a:bodyPr/>
          <a:lstStyle>
            <a:lvl1pPr>
              <a:defRPr/>
            </a:lvl1pPr>
          </a:lstStyle>
          <a:p>
            <a:pPr>
              <a:defRPr/>
            </a:pPr>
            <a:endParaRPr lang="en-GB" altLang="da-DK"/>
          </a:p>
        </p:txBody>
      </p:sp>
      <p:sp>
        <p:nvSpPr>
          <p:cNvPr id="5" name="Rectangle 6">
            <a:extLst>
              <a:ext uri="{FF2B5EF4-FFF2-40B4-BE49-F238E27FC236}">
                <a16:creationId xmlns:a16="http://schemas.microsoft.com/office/drawing/2014/main" id="{BAC77522-B86E-B15C-39AA-3F6DBF065B30}"/>
              </a:ext>
            </a:extLst>
          </p:cNvPr>
          <p:cNvSpPr>
            <a:spLocks noGrp="1" noChangeArrowheads="1"/>
          </p:cNvSpPr>
          <p:nvPr>
            <p:ph type="sldNum" sz="quarter" idx="12"/>
          </p:nvPr>
        </p:nvSpPr>
        <p:spPr/>
        <p:txBody>
          <a:bodyPr/>
          <a:lstStyle>
            <a:lvl1pPr>
              <a:defRPr/>
            </a:lvl1pPr>
          </a:lstStyle>
          <a:p>
            <a:pPr>
              <a:defRPr/>
            </a:pPr>
            <a:fld id="{8EB31EC3-763B-45A0-AA57-CA1D5191CA58}" type="slidenum">
              <a:rPr lang="en-GB" altLang="da-DK"/>
              <a:pPr>
                <a:defRPr/>
              </a:pPr>
              <a:t>‹nr.›</a:t>
            </a:fld>
            <a:endParaRPr lang="en-GB" altLang="da-DK"/>
          </a:p>
        </p:txBody>
      </p:sp>
    </p:spTree>
    <p:extLst>
      <p:ext uri="{BB962C8B-B14F-4D97-AF65-F5344CB8AC3E}">
        <p14:creationId xmlns:p14="http://schemas.microsoft.com/office/powerpoint/2010/main" val="2560086494"/>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CBEABDFA-CCFB-00F1-7B30-A81388E1CA12}"/>
              </a:ext>
            </a:extLst>
          </p:cNvPr>
          <p:cNvSpPr>
            <a:spLocks noGrp="1" noChangeArrowheads="1"/>
          </p:cNvSpPr>
          <p:nvPr>
            <p:ph type="dt" sz="half" idx="10"/>
          </p:nvPr>
        </p:nvSpPr>
        <p:spPr/>
        <p:txBody>
          <a:bodyPr/>
          <a:lstStyle>
            <a:lvl1pPr>
              <a:defRPr/>
            </a:lvl1pPr>
          </a:lstStyle>
          <a:p>
            <a:pPr>
              <a:defRPr/>
            </a:pPr>
            <a:endParaRPr lang="en-GB" altLang="da-DK"/>
          </a:p>
        </p:txBody>
      </p:sp>
      <p:sp>
        <p:nvSpPr>
          <p:cNvPr id="3" name="Rectangle 5">
            <a:extLst>
              <a:ext uri="{FF2B5EF4-FFF2-40B4-BE49-F238E27FC236}">
                <a16:creationId xmlns:a16="http://schemas.microsoft.com/office/drawing/2014/main" id="{47779300-54DE-018B-A2C4-B5CD1690E039}"/>
              </a:ext>
            </a:extLst>
          </p:cNvPr>
          <p:cNvSpPr>
            <a:spLocks noGrp="1" noChangeArrowheads="1"/>
          </p:cNvSpPr>
          <p:nvPr>
            <p:ph type="ftr" sz="quarter" idx="11"/>
          </p:nvPr>
        </p:nvSpPr>
        <p:spPr/>
        <p:txBody>
          <a:bodyPr/>
          <a:lstStyle>
            <a:lvl1pPr>
              <a:defRPr/>
            </a:lvl1pPr>
          </a:lstStyle>
          <a:p>
            <a:pPr>
              <a:defRPr/>
            </a:pPr>
            <a:endParaRPr lang="en-GB" altLang="da-DK"/>
          </a:p>
        </p:txBody>
      </p:sp>
      <p:sp>
        <p:nvSpPr>
          <p:cNvPr id="4" name="Rectangle 6">
            <a:extLst>
              <a:ext uri="{FF2B5EF4-FFF2-40B4-BE49-F238E27FC236}">
                <a16:creationId xmlns:a16="http://schemas.microsoft.com/office/drawing/2014/main" id="{E02E1D98-D263-35DF-F9C8-ED8970114944}"/>
              </a:ext>
            </a:extLst>
          </p:cNvPr>
          <p:cNvSpPr>
            <a:spLocks noGrp="1" noChangeArrowheads="1"/>
          </p:cNvSpPr>
          <p:nvPr>
            <p:ph type="sldNum" sz="quarter" idx="12"/>
          </p:nvPr>
        </p:nvSpPr>
        <p:spPr/>
        <p:txBody>
          <a:bodyPr/>
          <a:lstStyle>
            <a:lvl1pPr>
              <a:defRPr/>
            </a:lvl1pPr>
          </a:lstStyle>
          <a:p>
            <a:pPr>
              <a:defRPr/>
            </a:pPr>
            <a:fld id="{ACA861A9-F1D6-4F6D-A3EB-861AD2A2A104}" type="slidenum">
              <a:rPr lang="en-GB" altLang="da-DK"/>
              <a:pPr>
                <a:defRPr/>
              </a:pPr>
              <a:t>‹nr.›</a:t>
            </a:fld>
            <a:endParaRPr lang="en-GB" altLang="da-DK"/>
          </a:p>
        </p:txBody>
      </p:sp>
    </p:spTree>
    <p:extLst>
      <p:ext uri="{BB962C8B-B14F-4D97-AF65-F5344CB8AC3E}">
        <p14:creationId xmlns:p14="http://schemas.microsoft.com/office/powerpoint/2010/main" val="1243034911"/>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73075" y="609600"/>
            <a:ext cx="2211388" cy="2133600"/>
          </a:xfrm>
        </p:spPr>
        <p:txBody>
          <a:bodyPr anchor="b"/>
          <a:lstStyle>
            <a:lvl1pPr>
              <a:defRPr sz="3200"/>
            </a:lvl1pPr>
          </a:lstStyle>
          <a:p>
            <a:r>
              <a:rPr lang="da-DK"/>
              <a:t>Klik for at redigere titeltypografien i masteren</a:t>
            </a:r>
          </a:p>
        </p:txBody>
      </p:sp>
      <p:sp>
        <p:nvSpPr>
          <p:cNvPr id="3" name="Pladsholder til indhold 2"/>
          <p:cNvSpPr>
            <a:spLocks noGrp="1"/>
          </p:cNvSpPr>
          <p:nvPr>
            <p:ph idx="1"/>
          </p:nvPr>
        </p:nvSpPr>
        <p:spPr>
          <a:xfrm>
            <a:off x="2916238" y="1316038"/>
            <a:ext cx="3471862" cy="64992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473075" y="2743200"/>
            <a:ext cx="2211388" cy="508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Rectangle 4">
            <a:extLst>
              <a:ext uri="{FF2B5EF4-FFF2-40B4-BE49-F238E27FC236}">
                <a16:creationId xmlns:a16="http://schemas.microsoft.com/office/drawing/2014/main" id="{EE4EE2B4-4C8F-4E28-2689-93216CD4C1B7}"/>
              </a:ext>
            </a:extLst>
          </p:cNvPr>
          <p:cNvSpPr>
            <a:spLocks noGrp="1" noChangeArrowheads="1"/>
          </p:cNvSpPr>
          <p:nvPr>
            <p:ph type="dt" sz="half" idx="10"/>
          </p:nvPr>
        </p:nvSpPr>
        <p:spPr/>
        <p:txBody>
          <a:bodyPr/>
          <a:lstStyle>
            <a:lvl1pPr>
              <a:defRPr/>
            </a:lvl1pPr>
          </a:lstStyle>
          <a:p>
            <a:pPr>
              <a:defRPr/>
            </a:pPr>
            <a:endParaRPr lang="en-GB" altLang="da-DK"/>
          </a:p>
        </p:txBody>
      </p:sp>
      <p:sp>
        <p:nvSpPr>
          <p:cNvPr id="6" name="Rectangle 5">
            <a:extLst>
              <a:ext uri="{FF2B5EF4-FFF2-40B4-BE49-F238E27FC236}">
                <a16:creationId xmlns:a16="http://schemas.microsoft.com/office/drawing/2014/main" id="{8144CE76-D960-A143-179C-2A90A02FC561}"/>
              </a:ext>
            </a:extLst>
          </p:cNvPr>
          <p:cNvSpPr>
            <a:spLocks noGrp="1" noChangeArrowheads="1"/>
          </p:cNvSpPr>
          <p:nvPr>
            <p:ph type="ftr" sz="quarter" idx="11"/>
          </p:nvPr>
        </p:nvSpPr>
        <p:spPr/>
        <p:txBody>
          <a:bodyPr/>
          <a:lstStyle>
            <a:lvl1pPr>
              <a:defRPr/>
            </a:lvl1pPr>
          </a:lstStyle>
          <a:p>
            <a:pPr>
              <a:defRPr/>
            </a:pPr>
            <a:endParaRPr lang="en-GB" altLang="da-DK"/>
          </a:p>
        </p:txBody>
      </p:sp>
      <p:sp>
        <p:nvSpPr>
          <p:cNvPr id="7" name="Rectangle 6">
            <a:extLst>
              <a:ext uri="{FF2B5EF4-FFF2-40B4-BE49-F238E27FC236}">
                <a16:creationId xmlns:a16="http://schemas.microsoft.com/office/drawing/2014/main" id="{7E845537-A076-388A-A33B-CF63CB3C8BEB}"/>
              </a:ext>
            </a:extLst>
          </p:cNvPr>
          <p:cNvSpPr>
            <a:spLocks noGrp="1" noChangeArrowheads="1"/>
          </p:cNvSpPr>
          <p:nvPr>
            <p:ph type="sldNum" sz="quarter" idx="12"/>
          </p:nvPr>
        </p:nvSpPr>
        <p:spPr/>
        <p:txBody>
          <a:bodyPr/>
          <a:lstStyle>
            <a:lvl1pPr>
              <a:defRPr/>
            </a:lvl1pPr>
          </a:lstStyle>
          <a:p>
            <a:pPr>
              <a:defRPr/>
            </a:pPr>
            <a:fld id="{5BB59311-CC4C-4928-8924-A89792B980A0}" type="slidenum">
              <a:rPr lang="en-GB" altLang="da-DK"/>
              <a:pPr>
                <a:defRPr/>
              </a:pPr>
              <a:t>‹nr.›</a:t>
            </a:fld>
            <a:endParaRPr lang="en-GB" altLang="da-DK"/>
          </a:p>
        </p:txBody>
      </p:sp>
    </p:spTree>
    <p:extLst>
      <p:ext uri="{BB962C8B-B14F-4D97-AF65-F5344CB8AC3E}">
        <p14:creationId xmlns:p14="http://schemas.microsoft.com/office/powerpoint/2010/main" val="715238070"/>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73075" y="609600"/>
            <a:ext cx="2211388" cy="2133600"/>
          </a:xfrm>
        </p:spPr>
        <p:txBody>
          <a:bodyPr anchor="b"/>
          <a:lstStyle>
            <a:lvl1pPr>
              <a:defRPr sz="3200"/>
            </a:lvl1pPr>
          </a:lstStyle>
          <a:p>
            <a:r>
              <a:rPr lang="da-DK"/>
              <a:t>Klik for at redigere titeltypografien i masteren</a:t>
            </a:r>
          </a:p>
        </p:txBody>
      </p:sp>
      <p:sp>
        <p:nvSpPr>
          <p:cNvPr id="3" name="Pladsholder til billede 2"/>
          <p:cNvSpPr>
            <a:spLocks noGrp="1"/>
          </p:cNvSpPr>
          <p:nvPr>
            <p:ph type="pic" idx="1"/>
          </p:nvPr>
        </p:nvSpPr>
        <p:spPr>
          <a:xfrm>
            <a:off x="2916238" y="1316038"/>
            <a:ext cx="3471862" cy="64992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a-DK" noProof="0"/>
          </a:p>
        </p:txBody>
      </p:sp>
      <p:sp>
        <p:nvSpPr>
          <p:cNvPr id="4" name="Pladsholder til tekst 3"/>
          <p:cNvSpPr>
            <a:spLocks noGrp="1"/>
          </p:cNvSpPr>
          <p:nvPr>
            <p:ph type="body" sz="half" idx="2"/>
          </p:nvPr>
        </p:nvSpPr>
        <p:spPr>
          <a:xfrm>
            <a:off x="473075" y="2743200"/>
            <a:ext cx="2211388" cy="508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Rectangle 4">
            <a:extLst>
              <a:ext uri="{FF2B5EF4-FFF2-40B4-BE49-F238E27FC236}">
                <a16:creationId xmlns:a16="http://schemas.microsoft.com/office/drawing/2014/main" id="{B4700EE6-EA1A-7AC8-F263-6AAA9B3A4AF2}"/>
              </a:ext>
            </a:extLst>
          </p:cNvPr>
          <p:cNvSpPr>
            <a:spLocks noGrp="1" noChangeArrowheads="1"/>
          </p:cNvSpPr>
          <p:nvPr>
            <p:ph type="dt" sz="half" idx="10"/>
          </p:nvPr>
        </p:nvSpPr>
        <p:spPr/>
        <p:txBody>
          <a:bodyPr/>
          <a:lstStyle>
            <a:lvl1pPr>
              <a:defRPr/>
            </a:lvl1pPr>
          </a:lstStyle>
          <a:p>
            <a:pPr>
              <a:defRPr/>
            </a:pPr>
            <a:endParaRPr lang="en-GB" altLang="da-DK"/>
          </a:p>
        </p:txBody>
      </p:sp>
      <p:sp>
        <p:nvSpPr>
          <p:cNvPr id="6" name="Rectangle 5">
            <a:extLst>
              <a:ext uri="{FF2B5EF4-FFF2-40B4-BE49-F238E27FC236}">
                <a16:creationId xmlns:a16="http://schemas.microsoft.com/office/drawing/2014/main" id="{F0029D33-1E40-F48A-EA90-3D5BCAFC9CA2}"/>
              </a:ext>
            </a:extLst>
          </p:cNvPr>
          <p:cNvSpPr>
            <a:spLocks noGrp="1" noChangeArrowheads="1"/>
          </p:cNvSpPr>
          <p:nvPr>
            <p:ph type="ftr" sz="quarter" idx="11"/>
          </p:nvPr>
        </p:nvSpPr>
        <p:spPr/>
        <p:txBody>
          <a:bodyPr/>
          <a:lstStyle>
            <a:lvl1pPr>
              <a:defRPr/>
            </a:lvl1pPr>
          </a:lstStyle>
          <a:p>
            <a:pPr>
              <a:defRPr/>
            </a:pPr>
            <a:endParaRPr lang="en-GB" altLang="da-DK"/>
          </a:p>
        </p:txBody>
      </p:sp>
      <p:sp>
        <p:nvSpPr>
          <p:cNvPr id="7" name="Rectangle 6">
            <a:extLst>
              <a:ext uri="{FF2B5EF4-FFF2-40B4-BE49-F238E27FC236}">
                <a16:creationId xmlns:a16="http://schemas.microsoft.com/office/drawing/2014/main" id="{6D1EDBED-0D0B-34FC-7012-59FBB14A3309}"/>
              </a:ext>
            </a:extLst>
          </p:cNvPr>
          <p:cNvSpPr>
            <a:spLocks noGrp="1" noChangeArrowheads="1"/>
          </p:cNvSpPr>
          <p:nvPr>
            <p:ph type="sldNum" sz="quarter" idx="12"/>
          </p:nvPr>
        </p:nvSpPr>
        <p:spPr/>
        <p:txBody>
          <a:bodyPr/>
          <a:lstStyle>
            <a:lvl1pPr>
              <a:defRPr/>
            </a:lvl1pPr>
          </a:lstStyle>
          <a:p>
            <a:pPr>
              <a:defRPr/>
            </a:pPr>
            <a:fld id="{53570597-F124-4DFA-BC9D-44B74AC79947}" type="slidenum">
              <a:rPr lang="en-GB" altLang="da-DK"/>
              <a:pPr>
                <a:defRPr/>
              </a:pPr>
              <a:t>‹nr.›</a:t>
            </a:fld>
            <a:endParaRPr lang="en-GB" altLang="da-DK"/>
          </a:p>
        </p:txBody>
      </p:sp>
    </p:spTree>
    <p:extLst>
      <p:ext uri="{BB962C8B-B14F-4D97-AF65-F5344CB8AC3E}">
        <p14:creationId xmlns:p14="http://schemas.microsoft.com/office/powerpoint/2010/main" val="282052174"/>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titeltypografien i masteren</a:t>
            </a:r>
          </a:p>
        </p:txBody>
      </p:sp>
      <p:sp>
        <p:nvSpPr>
          <p:cNvPr id="3" name="Pladsholder til lodret titel 2"/>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Rectangle 4">
            <a:extLst>
              <a:ext uri="{FF2B5EF4-FFF2-40B4-BE49-F238E27FC236}">
                <a16:creationId xmlns:a16="http://schemas.microsoft.com/office/drawing/2014/main" id="{1B30E9F9-E3D0-844C-1F0F-3CA1720C93F2}"/>
              </a:ext>
            </a:extLst>
          </p:cNvPr>
          <p:cNvSpPr>
            <a:spLocks noGrp="1" noChangeArrowheads="1"/>
          </p:cNvSpPr>
          <p:nvPr>
            <p:ph type="dt" sz="half" idx="10"/>
          </p:nvPr>
        </p:nvSpPr>
        <p:spPr/>
        <p:txBody>
          <a:bodyPr/>
          <a:lstStyle>
            <a:lvl1pPr>
              <a:defRPr/>
            </a:lvl1pPr>
          </a:lstStyle>
          <a:p>
            <a:pPr>
              <a:defRPr/>
            </a:pPr>
            <a:endParaRPr lang="en-GB" altLang="da-DK"/>
          </a:p>
        </p:txBody>
      </p:sp>
      <p:sp>
        <p:nvSpPr>
          <p:cNvPr id="5" name="Rectangle 5">
            <a:extLst>
              <a:ext uri="{FF2B5EF4-FFF2-40B4-BE49-F238E27FC236}">
                <a16:creationId xmlns:a16="http://schemas.microsoft.com/office/drawing/2014/main" id="{5F8B394A-00DA-D38E-A74B-312E77962864}"/>
              </a:ext>
            </a:extLst>
          </p:cNvPr>
          <p:cNvSpPr>
            <a:spLocks noGrp="1" noChangeArrowheads="1"/>
          </p:cNvSpPr>
          <p:nvPr>
            <p:ph type="ftr" sz="quarter" idx="11"/>
          </p:nvPr>
        </p:nvSpPr>
        <p:spPr/>
        <p:txBody>
          <a:bodyPr/>
          <a:lstStyle>
            <a:lvl1pPr>
              <a:defRPr/>
            </a:lvl1pPr>
          </a:lstStyle>
          <a:p>
            <a:pPr>
              <a:defRPr/>
            </a:pPr>
            <a:endParaRPr lang="en-GB" altLang="da-DK"/>
          </a:p>
        </p:txBody>
      </p:sp>
      <p:sp>
        <p:nvSpPr>
          <p:cNvPr id="6" name="Rectangle 6">
            <a:extLst>
              <a:ext uri="{FF2B5EF4-FFF2-40B4-BE49-F238E27FC236}">
                <a16:creationId xmlns:a16="http://schemas.microsoft.com/office/drawing/2014/main" id="{6589DD39-FF4B-4CBE-4872-556D4F344EC7}"/>
              </a:ext>
            </a:extLst>
          </p:cNvPr>
          <p:cNvSpPr>
            <a:spLocks noGrp="1" noChangeArrowheads="1"/>
          </p:cNvSpPr>
          <p:nvPr>
            <p:ph type="sldNum" sz="quarter" idx="12"/>
          </p:nvPr>
        </p:nvSpPr>
        <p:spPr/>
        <p:txBody>
          <a:bodyPr/>
          <a:lstStyle>
            <a:lvl1pPr>
              <a:defRPr/>
            </a:lvl1pPr>
          </a:lstStyle>
          <a:p>
            <a:pPr>
              <a:defRPr/>
            </a:pPr>
            <a:fld id="{4B628A99-3114-456A-80E0-34E234D6A665}" type="slidenum">
              <a:rPr lang="en-GB" altLang="da-DK"/>
              <a:pPr>
                <a:defRPr/>
              </a:pPr>
              <a:t>‹nr.›</a:t>
            </a:fld>
            <a:endParaRPr lang="en-GB" altLang="da-DK"/>
          </a:p>
        </p:txBody>
      </p:sp>
    </p:spTree>
    <p:extLst>
      <p:ext uri="{BB962C8B-B14F-4D97-AF65-F5344CB8AC3E}">
        <p14:creationId xmlns:p14="http://schemas.microsoft.com/office/powerpoint/2010/main" val="1215957827"/>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4886325" y="812800"/>
            <a:ext cx="1457325" cy="7315200"/>
          </a:xfrm>
        </p:spPr>
        <p:txBody>
          <a:bodyPr vert="eaVert"/>
          <a:lstStyle/>
          <a:p>
            <a:r>
              <a:rPr lang="da-DK"/>
              <a:t>Klik for at redigere titeltypografien i masteren</a:t>
            </a:r>
          </a:p>
        </p:txBody>
      </p:sp>
      <p:sp>
        <p:nvSpPr>
          <p:cNvPr id="3" name="Pladsholder til lodret titel 2"/>
          <p:cNvSpPr>
            <a:spLocks noGrp="1"/>
          </p:cNvSpPr>
          <p:nvPr>
            <p:ph type="body" orient="vert" idx="1"/>
          </p:nvPr>
        </p:nvSpPr>
        <p:spPr>
          <a:xfrm>
            <a:off x="514350" y="812800"/>
            <a:ext cx="4219575" cy="7315200"/>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Rectangle 4">
            <a:extLst>
              <a:ext uri="{FF2B5EF4-FFF2-40B4-BE49-F238E27FC236}">
                <a16:creationId xmlns:a16="http://schemas.microsoft.com/office/drawing/2014/main" id="{4A73131D-789A-C131-6FE0-13643A2154D5}"/>
              </a:ext>
            </a:extLst>
          </p:cNvPr>
          <p:cNvSpPr>
            <a:spLocks noGrp="1" noChangeArrowheads="1"/>
          </p:cNvSpPr>
          <p:nvPr>
            <p:ph type="dt" sz="half" idx="10"/>
          </p:nvPr>
        </p:nvSpPr>
        <p:spPr/>
        <p:txBody>
          <a:bodyPr/>
          <a:lstStyle>
            <a:lvl1pPr>
              <a:defRPr/>
            </a:lvl1pPr>
          </a:lstStyle>
          <a:p>
            <a:pPr>
              <a:defRPr/>
            </a:pPr>
            <a:endParaRPr lang="en-GB" altLang="da-DK"/>
          </a:p>
        </p:txBody>
      </p:sp>
      <p:sp>
        <p:nvSpPr>
          <p:cNvPr id="5" name="Rectangle 5">
            <a:extLst>
              <a:ext uri="{FF2B5EF4-FFF2-40B4-BE49-F238E27FC236}">
                <a16:creationId xmlns:a16="http://schemas.microsoft.com/office/drawing/2014/main" id="{E3E51956-C868-7458-03DE-BF768DE3B55A}"/>
              </a:ext>
            </a:extLst>
          </p:cNvPr>
          <p:cNvSpPr>
            <a:spLocks noGrp="1" noChangeArrowheads="1"/>
          </p:cNvSpPr>
          <p:nvPr>
            <p:ph type="ftr" sz="quarter" idx="11"/>
          </p:nvPr>
        </p:nvSpPr>
        <p:spPr/>
        <p:txBody>
          <a:bodyPr/>
          <a:lstStyle>
            <a:lvl1pPr>
              <a:defRPr/>
            </a:lvl1pPr>
          </a:lstStyle>
          <a:p>
            <a:pPr>
              <a:defRPr/>
            </a:pPr>
            <a:endParaRPr lang="en-GB" altLang="da-DK"/>
          </a:p>
        </p:txBody>
      </p:sp>
      <p:sp>
        <p:nvSpPr>
          <p:cNvPr id="6" name="Rectangle 6">
            <a:extLst>
              <a:ext uri="{FF2B5EF4-FFF2-40B4-BE49-F238E27FC236}">
                <a16:creationId xmlns:a16="http://schemas.microsoft.com/office/drawing/2014/main" id="{A78D2DE0-EBA0-1F11-9535-01877CDDBA66}"/>
              </a:ext>
            </a:extLst>
          </p:cNvPr>
          <p:cNvSpPr>
            <a:spLocks noGrp="1" noChangeArrowheads="1"/>
          </p:cNvSpPr>
          <p:nvPr>
            <p:ph type="sldNum" sz="quarter" idx="12"/>
          </p:nvPr>
        </p:nvSpPr>
        <p:spPr/>
        <p:txBody>
          <a:bodyPr/>
          <a:lstStyle>
            <a:lvl1pPr>
              <a:defRPr/>
            </a:lvl1pPr>
          </a:lstStyle>
          <a:p>
            <a:pPr>
              <a:defRPr/>
            </a:pPr>
            <a:fld id="{D5D7C2B2-94FD-489E-BC8E-1595179F5542}" type="slidenum">
              <a:rPr lang="en-GB" altLang="da-DK"/>
              <a:pPr>
                <a:defRPr/>
              </a:pPr>
              <a:t>‹nr.›</a:t>
            </a:fld>
            <a:endParaRPr lang="en-GB" altLang="da-DK"/>
          </a:p>
        </p:txBody>
      </p:sp>
    </p:spTree>
    <p:extLst>
      <p:ext uri="{BB962C8B-B14F-4D97-AF65-F5344CB8AC3E}">
        <p14:creationId xmlns:p14="http://schemas.microsoft.com/office/powerpoint/2010/main" val="195824692"/>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reserve="1">
  <p:cSld name="Titel, clipartbillede og tekst">
    <p:spTree>
      <p:nvGrpSpPr>
        <p:cNvPr id="1" name=""/>
        <p:cNvGrpSpPr/>
        <p:nvPr/>
      </p:nvGrpSpPr>
      <p:grpSpPr>
        <a:xfrm>
          <a:off x="0" y="0"/>
          <a:ext cx="0" cy="0"/>
          <a:chOff x="0" y="0"/>
          <a:chExt cx="0" cy="0"/>
        </a:xfrm>
      </p:grpSpPr>
      <p:sp>
        <p:nvSpPr>
          <p:cNvPr id="2" name="Titel 1"/>
          <p:cNvSpPr>
            <a:spLocks noGrp="1"/>
          </p:cNvSpPr>
          <p:nvPr>
            <p:ph type="title"/>
          </p:nvPr>
        </p:nvSpPr>
        <p:spPr>
          <a:xfrm>
            <a:off x="514350" y="812800"/>
            <a:ext cx="5829300" cy="1524000"/>
          </a:xfrm>
        </p:spPr>
        <p:txBody>
          <a:bodyPr/>
          <a:lstStyle/>
          <a:p>
            <a:r>
              <a:rPr lang="da-DK"/>
              <a:t>Klik for at redigere titeltypografien i masteren</a:t>
            </a:r>
          </a:p>
        </p:txBody>
      </p:sp>
      <p:sp>
        <p:nvSpPr>
          <p:cNvPr id="3" name="Pladsholder til onlinebillede 2"/>
          <p:cNvSpPr>
            <a:spLocks noGrp="1"/>
          </p:cNvSpPr>
          <p:nvPr>
            <p:ph type="clipArt" sz="half" idx="1"/>
          </p:nvPr>
        </p:nvSpPr>
        <p:spPr>
          <a:xfrm>
            <a:off x="514350" y="2641600"/>
            <a:ext cx="2838450" cy="5486400"/>
          </a:xfrm>
        </p:spPr>
        <p:txBody>
          <a:bodyPr/>
          <a:lstStyle/>
          <a:p>
            <a:pPr lvl="0"/>
            <a:endParaRPr lang="da-DK" noProof="0"/>
          </a:p>
        </p:txBody>
      </p:sp>
      <p:sp>
        <p:nvSpPr>
          <p:cNvPr id="4" name="Pladsholder til tekst 3"/>
          <p:cNvSpPr>
            <a:spLocks noGrp="1"/>
          </p:cNvSpPr>
          <p:nvPr>
            <p:ph type="body" sz="half" idx="2"/>
          </p:nvPr>
        </p:nvSpPr>
        <p:spPr>
          <a:xfrm>
            <a:off x="3505200" y="2641600"/>
            <a:ext cx="2838450" cy="5486400"/>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Rectangle 4">
            <a:extLst>
              <a:ext uri="{FF2B5EF4-FFF2-40B4-BE49-F238E27FC236}">
                <a16:creationId xmlns:a16="http://schemas.microsoft.com/office/drawing/2014/main" id="{FF7F5D4A-E07F-D2D9-B672-81A9E852DCC1}"/>
              </a:ext>
            </a:extLst>
          </p:cNvPr>
          <p:cNvSpPr>
            <a:spLocks noGrp="1" noChangeArrowheads="1"/>
          </p:cNvSpPr>
          <p:nvPr>
            <p:ph type="dt" sz="half" idx="10"/>
          </p:nvPr>
        </p:nvSpPr>
        <p:spPr/>
        <p:txBody>
          <a:bodyPr/>
          <a:lstStyle>
            <a:lvl1pPr>
              <a:defRPr/>
            </a:lvl1pPr>
          </a:lstStyle>
          <a:p>
            <a:pPr>
              <a:defRPr/>
            </a:pPr>
            <a:endParaRPr lang="en-GB" altLang="da-DK"/>
          </a:p>
        </p:txBody>
      </p:sp>
      <p:sp>
        <p:nvSpPr>
          <p:cNvPr id="6" name="Rectangle 5">
            <a:extLst>
              <a:ext uri="{FF2B5EF4-FFF2-40B4-BE49-F238E27FC236}">
                <a16:creationId xmlns:a16="http://schemas.microsoft.com/office/drawing/2014/main" id="{F5422D97-51ED-8BC8-C788-BB904BC7FE7A}"/>
              </a:ext>
            </a:extLst>
          </p:cNvPr>
          <p:cNvSpPr>
            <a:spLocks noGrp="1" noChangeArrowheads="1"/>
          </p:cNvSpPr>
          <p:nvPr>
            <p:ph type="ftr" sz="quarter" idx="11"/>
          </p:nvPr>
        </p:nvSpPr>
        <p:spPr/>
        <p:txBody>
          <a:bodyPr/>
          <a:lstStyle>
            <a:lvl1pPr>
              <a:defRPr/>
            </a:lvl1pPr>
          </a:lstStyle>
          <a:p>
            <a:pPr>
              <a:defRPr/>
            </a:pPr>
            <a:endParaRPr lang="en-GB" altLang="da-DK"/>
          </a:p>
        </p:txBody>
      </p:sp>
      <p:sp>
        <p:nvSpPr>
          <p:cNvPr id="7" name="Rectangle 6">
            <a:extLst>
              <a:ext uri="{FF2B5EF4-FFF2-40B4-BE49-F238E27FC236}">
                <a16:creationId xmlns:a16="http://schemas.microsoft.com/office/drawing/2014/main" id="{6BDD67CF-E700-2139-3A01-627FB980BF27}"/>
              </a:ext>
            </a:extLst>
          </p:cNvPr>
          <p:cNvSpPr>
            <a:spLocks noGrp="1" noChangeArrowheads="1"/>
          </p:cNvSpPr>
          <p:nvPr>
            <p:ph type="sldNum" sz="quarter" idx="12"/>
          </p:nvPr>
        </p:nvSpPr>
        <p:spPr/>
        <p:txBody>
          <a:bodyPr/>
          <a:lstStyle>
            <a:lvl1pPr>
              <a:defRPr/>
            </a:lvl1pPr>
          </a:lstStyle>
          <a:p>
            <a:pPr>
              <a:defRPr/>
            </a:pPr>
            <a:fld id="{E3451A24-89B8-4B31-A0FC-07AC6CD120B3}" type="slidenum">
              <a:rPr lang="en-GB" altLang="da-DK"/>
              <a:pPr>
                <a:defRPr/>
              </a:pPr>
              <a:t>‹nr.›</a:t>
            </a:fld>
            <a:endParaRPr lang="en-GB" altLang="da-DK"/>
          </a:p>
        </p:txBody>
      </p:sp>
    </p:spTree>
    <p:extLst>
      <p:ext uri="{BB962C8B-B14F-4D97-AF65-F5344CB8AC3E}">
        <p14:creationId xmlns:p14="http://schemas.microsoft.com/office/powerpoint/2010/main" val="2037454249"/>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0E8296D1-27F7-555C-636D-5B3186FF7534}"/>
              </a:ext>
            </a:extLst>
          </p:cNvPr>
          <p:cNvSpPr>
            <a:spLocks noGrp="1" noChangeArrowheads="1"/>
          </p:cNvSpPr>
          <p:nvPr>
            <p:ph type="title"/>
          </p:nvPr>
        </p:nvSpPr>
        <p:spPr bwMode="auto">
          <a:xfrm>
            <a:off x="514350" y="812800"/>
            <a:ext cx="58293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da-DK"/>
              <a:t>Click to edit Master title style</a:t>
            </a:r>
          </a:p>
        </p:txBody>
      </p:sp>
      <p:sp>
        <p:nvSpPr>
          <p:cNvPr id="1027" name="Rectangle 3">
            <a:extLst>
              <a:ext uri="{FF2B5EF4-FFF2-40B4-BE49-F238E27FC236}">
                <a16:creationId xmlns:a16="http://schemas.microsoft.com/office/drawing/2014/main" id="{33052052-E6F6-7B51-3D96-AE66E49143C7}"/>
              </a:ext>
            </a:extLst>
          </p:cNvPr>
          <p:cNvSpPr>
            <a:spLocks noGrp="1" noChangeArrowheads="1"/>
          </p:cNvSpPr>
          <p:nvPr>
            <p:ph type="body" idx="1"/>
          </p:nvPr>
        </p:nvSpPr>
        <p:spPr bwMode="auto">
          <a:xfrm>
            <a:off x="514350" y="2641600"/>
            <a:ext cx="5829300"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da-DK"/>
              <a:t>Click to edit Master text styles</a:t>
            </a:r>
          </a:p>
          <a:p>
            <a:pPr lvl="1"/>
            <a:r>
              <a:rPr lang="en-GB" altLang="da-DK"/>
              <a:t>Second level</a:t>
            </a:r>
          </a:p>
          <a:p>
            <a:pPr lvl="2"/>
            <a:r>
              <a:rPr lang="en-GB" altLang="da-DK"/>
              <a:t>Third level</a:t>
            </a:r>
          </a:p>
          <a:p>
            <a:pPr lvl="3"/>
            <a:r>
              <a:rPr lang="en-GB" altLang="da-DK"/>
              <a:t>Fourth level</a:t>
            </a:r>
          </a:p>
          <a:p>
            <a:pPr lvl="4"/>
            <a:r>
              <a:rPr lang="en-GB" altLang="da-DK"/>
              <a:t>Fifth level</a:t>
            </a:r>
          </a:p>
        </p:txBody>
      </p:sp>
      <p:sp>
        <p:nvSpPr>
          <p:cNvPr id="1028" name="Rectangle 4">
            <a:extLst>
              <a:ext uri="{FF2B5EF4-FFF2-40B4-BE49-F238E27FC236}">
                <a16:creationId xmlns:a16="http://schemas.microsoft.com/office/drawing/2014/main" id="{41CF7CC0-4AFB-099A-F219-0D6595726E43}"/>
              </a:ext>
            </a:extLst>
          </p:cNvPr>
          <p:cNvSpPr>
            <a:spLocks noGrp="1" noChangeArrowheads="1"/>
          </p:cNvSpPr>
          <p:nvPr>
            <p:ph type="dt" sz="half" idx="2"/>
          </p:nvPr>
        </p:nvSpPr>
        <p:spPr bwMode="auto">
          <a:xfrm>
            <a:off x="514350" y="8331200"/>
            <a:ext cx="1428750" cy="6096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GB" altLang="da-DK"/>
          </a:p>
        </p:txBody>
      </p:sp>
      <p:sp>
        <p:nvSpPr>
          <p:cNvPr id="1029" name="Rectangle 5">
            <a:extLst>
              <a:ext uri="{FF2B5EF4-FFF2-40B4-BE49-F238E27FC236}">
                <a16:creationId xmlns:a16="http://schemas.microsoft.com/office/drawing/2014/main" id="{ECF39B49-1571-2FC2-9CF2-2B30369A92F4}"/>
              </a:ext>
            </a:extLst>
          </p:cNvPr>
          <p:cNvSpPr>
            <a:spLocks noGrp="1" noChangeArrowheads="1"/>
          </p:cNvSpPr>
          <p:nvPr>
            <p:ph type="ftr" sz="quarter" idx="3"/>
          </p:nvPr>
        </p:nvSpPr>
        <p:spPr bwMode="auto">
          <a:xfrm>
            <a:off x="2343150" y="8331200"/>
            <a:ext cx="2171700" cy="6096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GB" altLang="da-DK"/>
          </a:p>
        </p:txBody>
      </p:sp>
      <p:sp>
        <p:nvSpPr>
          <p:cNvPr id="1030" name="Rectangle 6">
            <a:extLst>
              <a:ext uri="{FF2B5EF4-FFF2-40B4-BE49-F238E27FC236}">
                <a16:creationId xmlns:a16="http://schemas.microsoft.com/office/drawing/2014/main" id="{402D71DD-2A22-B272-50B0-20231C8059EF}"/>
              </a:ext>
            </a:extLst>
          </p:cNvPr>
          <p:cNvSpPr>
            <a:spLocks noGrp="1" noChangeArrowheads="1"/>
          </p:cNvSpPr>
          <p:nvPr>
            <p:ph type="sldNum" sz="quarter" idx="4"/>
          </p:nvPr>
        </p:nvSpPr>
        <p:spPr bwMode="auto">
          <a:xfrm>
            <a:off x="4914900" y="8331200"/>
            <a:ext cx="1428750" cy="6096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981DC6B8-DD68-4234-AED3-21A4F0FE7F3F}" type="slidenum">
              <a:rPr lang="en-GB" altLang="da-DK"/>
              <a:pPr>
                <a:defRPr/>
              </a:pPr>
              <a:t>‹nr.›</a:t>
            </a:fld>
            <a:endParaRPr lang="en-GB" altLang="da-DK"/>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Lst>
  <p:transition/>
  <p:hf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hyperlink" Target="https://mahmoud.dk/lubya-rebuilt-in-2021-by-palestinian-architects/"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3655" y="1907704"/>
            <a:ext cx="6210690" cy="3582398"/>
          </a:xfrm>
        </p:spPr>
        <p:txBody>
          <a:bodyPr>
            <a:normAutofit fontScale="90000"/>
          </a:bodyPr>
          <a:lstStyle/>
          <a:p>
            <a:r>
              <a:rPr lang="da-DK" dirty="0"/>
              <a:t>Lubya ”</a:t>
            </a:r>
            <a:r>
              <a:rPr lang="da-DK" dirty="0" err="1"/>
              <a:t>Lieu</a:t>
            </a:r>
            <a:r>
              <a:rPr lang="da-DK" dirty="0"/>
              <a:t> de </a:t>
            </a:r>
            <a:r>
              <a:rPr lang="da-DK" dirty="0" err="1"/>
              <a:t>memoire</a:t>
            </a:r>
            <a:r>
              <a:rPr lang="da-DK" dirty="0"/>
              <a:t>” </a:t>
            </a:r>
            <a:r>
              <a:rPr lang="da-DK" dirty="0" err="1"/>
              <a:t>revisited</a:t>
            </a:r>
            <a:br>
              <a:rPr lang="da-DK" dirty="0"/>
            </a:br>
            <a:br>
              <a:rPr lang="da-DK" dirty="0"/>
            </a:br>
            <a:r>
              <a:rPr lang="da-DK" dirty="0" err="1"/>
              <a:t>Lecture</a:t>
            </a:r>
            <a:r>
              <a:rPr lang="da-DK" dirty="0"/>
              <a:t> at Dar Al-</a:t>
            </a:r>
            <a:r>
              <a:rPr lang="da-DK" dirty="0" err="1"/>
              <a:t>Kalima</a:t>
            </a:r>
            <a:r>
              <a:rPr lang="da-DK" dirty="0"/>
              <a:t>-</a:t>
            </a:r>
            <a:r>
              <a:rPr lang="da-DK" dirty="0" err="1"/>
              <a:t>Bethlehem</a:t>
            </a:r>
            <a:r>
              <a:rPr lang="da-DK" dirty="0"/>
              <a:t> 26th International Conference–</a:t>
            </a:r>
            <a:br>
              <a:rPr lang="da-DK" dirty="0"/>
            </a:br>
            <a:br>
              <a:rPr lang="da-DK" dirty="0"/>
            </a:br>
            <a:r>
              <a:rPr lang="da-DK" dirty="0"/>
              <a:t>Mahmoud Issa</a:t>
            </a:r>
            <a:br>
              <a:rPr lang="da-DK" dirty="0"/>
            </a:br>
            <a:br>
              <a:rPr lang="da-DK" dirty="0"/>
            </a:br>
            <a:r>
              <a:rPr lang="da-DK" dirty="0" err="1"/>
              <a:t>October</a:t>
            </a:r>
            <a:r>
              <a:rPr lang="da-DK" dirty="0"/>
              <a:t> 2023</a:t>
            </a:r>
          </a:p>
        </p:txBody>
      </p:sp>
    </p:spTree>
    <p:extLst>
      <p:ext uri="{BB962C8B-B14F-4D97-AF65-F5344CB8AC3E}">
        <p14:creationId xmlns:p14="http://schemas.microsoft.com/office/powerpoint/2010/main" val="2625615953"/>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Pladsholder til slidenummer 5">
            <a:extLst>
              <a:ext uri="{FF2B5EF4-FFF2-40B4-BE49-F238E27FC236}">
                <a16:creationId xmlns:a16="http://schemas.microsoft.com/office/drawing/2014/main" id="{58C719B2-9332-D471-E383-97B2F5C2E98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AE4291DF-EBF2-4337-9180-C655921A69D7}" type="slidenum">
              <a:rPr lang="en-GB" altLang="da-DK" sz="1400" smtClean="0"/>
              <a:pPr>
                <a:spcBef>
                  <a:spcPct val="0"/>
                </a:spcBef>
                <a:buFontTx/>
                <a:buNone/>
              </a:pPr>
              <a:t>2</a:t>
            </a:fld>
            <a:endParaRPr lang="en-GB" altLang="da-DK" sz="1400"/>
          </a:p>
        </p:txBody>
      </p:sp>
      <p:sp>
        <p:nvSpPr>
          <p:cNvPr id="17411" name="Rectangle 3">
            <a:extLst>
              <a:ext uri="{FF2B5EF4-FFF2-40B4-BE49-F238E27FC236}">
                <a16:creationId xmlns:a16="http://schemas.microsoft.com/office/drawing/2014/main" id="{131BBE57-64C2-9D61-5050-47EBFDBCFF9E}"/>
              </a:ext>
            </a:extLst>
          </p:cNvPr>
          <p:cNvSpPr>
            <a:spLocks noGrp="1" noChangeArrowheads="1"/>
          </p:cNvSpPr>
          <p:nvPr>
            <p:ph type="subTitle" idx="1"/>
          </p:nvPr>
        </p:nvSpPr>
        <p:spPr>
          <a:xfrm>
            <a:off x="0" y="0"/>
            <a:ext cx="6858000" cy="9144000"/>
          </a:xfrm>
        </p:spPr>
        <p:txBody>
          <a:bodyPr/>
          <a:lstStyle/>
          <a:p>
            <a:pPr eaLnBrk="1" hangingPunct="1"/>
            <a:endParaRPr lang="da-DK" altLang="da-DK" sz="3200"/>
          </a:p>
        </p:txBody>
      </p:sp>
      <p:pic>
        <p:nvPicPr>
          <p:cNvPr id="17412" name="Picture 4">
            <a:extLst>
              <a:ext uri="{FF2B5EF4-FFF2-40B4-BE49-F238E27FC236}">
                <a16:creationId xmlns:a16="http://schemas.microsoft.com/office/drawing/2014/main" id="{8097106E-E876-823C-E85A-A99D744D57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828800"/>
            <a:ext cx="3429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Pladsholder til slidenummer 6">
            <a:extLst>
              <a:ext uri="{FF2B5EF4-FFF2-40B4-BE49-F238E27FC236}">
                <a16:creationId xmlns:a16="http://schemas.microsoft.com/office/drawing/2014/main" id="{2A579CEA-6D02-4D82-A3B4-B9CFE7A0F4E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B48BD783-9AF5-44FB-AF82-DD450B6307B3}" type="slidenum">
              <a:rPr lang="en-GB" altLang="da-DK" sz="1400" smtClean="0"/>
              <a:pPr>
                <a:spcBef>
                  <a:spcPct val="0"/>
                </a:spcBef>
                <a:buFontTx/>
                <a:buNone/>
              </a:pPr>
              <a:t>3</a:t>
            </a:fld>
            <a:endParaRPr lang="en-GB" altLang="da-DK" sz="1400"/>
          </a:p>
        </p:txBody>
      </p:sp>
      <p:sp>
        <p:nvSpPr>
          <p:cNvPr id="15363" name="Rectangle 2">
            <a:extLst>
              <a:ext uri="{FF2B5EF4-FFF2-40B4-BE49-F238E27FC236}">
                <a16:creationId xmlns:a16="http://schemas.microsoft.com/office/drawing/2014/main" id="{4A364E63-CC9D-A54D-0EA4-545D17ECD863}"/>
              </a:ext>
            </a:extLst>
          </p:cNvPr>
          <p:cNvSpPr>
            <a:spLocks noGrp="1" noChangeArrowheads="1"/>
          </p:cNvSpPr>
          <p:nvPr>
            <p:ph type="title"/>
          </p:nvPr>
        </p:nvSpPr>
        <p:spPr>
          <a:xfrm>
            <a:off x="228600" y="609600"/>
            <a:ext cx="5867400" cy="1524000"/>
          </a:xfrm>
        </p:spPr>
        <p:txBody>
          <a:bodyPr/>
          <a:lstStyle/>
          <a:p>
            <a:pPr eaLnBrk="1" hangingPunct="1"/>
            <a:r>
              <a:rPr lang="en-US" altLang="da-DK" sz="2400"/>
              <a:t>Lubya-a Palestinians Village: Historiography, Culture and Identity</a:t>
            </a:r>
            <a:endParaRPr lang="en-GB" altLang="da-DK" sz="2400"/>
          </a:p>
        </p:txBody>
      </p:sp>
      <p:pic>
        <p:nvPicPr>
          <p:cNvPr id="15364" name="Picture 9">
            <a:extLst>
              <a:ext uri="{FF2B5EF4-FFF2-40B4-BE49-F238E27FC236}">
                <a16:creationId xmlns:a16="http://schemas.microsoft.com/office/drawing/2014/main" id="{BF48A991-FAB7-5CC9-5517-FA86AA81B07F}"/>
              </a:ext>
            </a:extLst>
          </p:cNvPr>
          <p:cNvPicPr>
            <a:picLocks noGrp="1" noChangeAspect="1" noChangeArrowheads="1"/>
          </p:cNvPicPr>
          <p:nvPr>
            <p:ph type="clipArt" sz="half" idx="1"/>
          </p:nvPr>
        </p:nvPicPr>
        <p:blipFill>
          <a:blip r:embed="rId3">
            <a:extLst>
              <a:ext uri="{28A0092B-C50C-407E-A947-70E740481C1C}">
                <a14:useLocalDpi xmlns:a14="http://schemas.microsoft.com/office/drawing/2010/main" val="0"/>
              </a:ext>
            </a:extLst>
          </a:blip>
          <a:srcRect/>
          <a:stretch>
            <a:fillRect/>
          </a:stretch>
        </p:blipFill>
        <p:spPr>
          <a:xfrm>
            <a:off x="0" y="1752600"/>
            <a:ext cx="6858000" cy="7086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2400" dirty="0">
                <a:latin typeface="Franklin Gothic Heavy" pitchFamily="34" charset="0"/>
              </a:rPr>
              <a:t>The </a:t>
            </a:r>
            <a:r>
              <a:rPr lang="da-DK" sz="2400" dirty="0" err="1">
                <a:latin typeface="Franklin Gothic Heavy" pitchFamily="34" charset="0"/>
              </a:rPr>
              <a:t>Only</a:t>
            </a:r>
            <a:r>
              <a:rPr lang="da-DK" sz="2400" dirty="0">
                <a:latin typeface="Franklin Gothic Heavy" pitchFamily="34" charset="0"/>
              </a:rPr>
              <a:t> Photo of </a:t>
            </a:r>
            <a:r>
              <a:rPr lang="da-DK" sz="2400" dirty="0" err="1">
                <a:latin typeface="Franklin Gothic Heavy" pitchFamily="34" charset="0"/>
              </a:rPr>
              <a:t>Lubya</a:t>
            </a:r>
            <a:r>
              <a:rPr lang="da-DK" sz="2400" dirty="0">
                <a:latin typeface="Franklin Gothic Heavy" pitchFamily="34" charset="0"/>
              </a:rPr>
              <a:t> </a:t>
            </a:r>
            <a:r>
              <a:rPr lang="da-DK" sz="2400" dirty="0" err="1">
                <a:latin typeface="Franklin Gothic Heavy" pitchFamily="34" charset="0"/>
              </a:rPr>
              <a:t>Before</a:t>
            </a:r>
            <a:r>
              <a:rPr lang="da-DK" sz="2400" dirty="0">
                <a:latin typeface="Franklin Gothic Heavy" pitchFamily="34" charset="0"/>
              </a:rPr>
              <a:t> </a:t>
            </a:r>
            <a:r>
              <a:rPr lang="da-DK" sz="2400" dirty="0" err="1">
                <a:latin typeface="Franklin Gothic Heavy" pitchFamily="34" charset="0"/>
              </a:rPr>
              <a:t>Destruction</a:t>
            </a:r>
            <a:endParaRPr lang="da-DK" sz="2400" dirty="0">
              <a:latin typeface="Franklin Gothic Heavy" pitchFamily="34" charset="0"/>
            </a:endParaRPr>
          </a:p>
        </p:txBody>
      </p:sp>
      <p:sp>
        <p:nvSpPr>
          <p:cNvPr id="3" name="Pladsholder til indhold 2"/>
          <p:cNvSpPr>
            <a:spLocks noGrp="1"/>
          </p:cNvSpPr>
          <p:nvPr>
            <p:ph sz="half" idx="1"/>
          </p:nvPr>
        </p:nvSpPr>
        <p:spPr>
          <a:xfrm>
            <a:off x="674694" y="3383868"/>
            <a:ext cx="2808312" cy="3045786"/>
          </a:xfrm>
        </p:spPr>
        <p:txBody>
          <a:bodyPr>
            <a:normAutofit fontScale="70000" lnSpcReduction="20000"/>
          </a:bodyPr>
          <a:lstStyle/>
          <a:p>
            <a:pPr marL="0" indent="0">
              <a:buNone/>
            </a:pPr>
            <a:r>
              <a:rPr lang="en-US" dirty="0">
                <a:latin typeface="Franklin Gothic Demi" pitchFamily="34" charset="0"/>
              </a:rPr>
              <a:t>Documents on Lubya in British and Zionist archives in London, Jerusalem and Tel Aviv reveal the number of houses, wells, camels, cows, deeds of land and income of the people of the village.</a:t>
            </a:r>
            <a:endParaRPr lang="da-DK" dirty="0">
              <a:latin typeface="Franklin Gothic Demi" pitchFamily="34" charset="0"/>
            </a:endParaRPr>
          </a:p>
        </p:txBody>
      </p:sp>
      <p:pic>
        <p:nvPicPr>
          <p:cNvPr id="11266"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3699030" y="3059832"/>
            <a:ext cx="2545854" cy="3510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6747295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Pladsholder til slidenummer 1">
            <a:extLst>
              <a:ext uri="{FF2B5EF4-FFF2-40B4-BE49-F238E27FC236}">
                <a16:creationId xmlns:a16="http://schemas.microsoft.com/office/drawing/2014/main" id="{3459DAED-F80F-DB56-B9B1-397D27906BF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5ADDA101-927F-4F99-879E-B1F4CBBB09EB}" type="slidenum">
              <a:rPr lang="en-GB" altLang="da-DK" sz="1400" smtClean="0"/>
              <a:pPr>
                <a:spcBef>
                  <a:spcPct val="0"/>
                </a:spcBef>
                <a:buFontTx/>
                <a:buNone/>
              </a:pPr>
              <a:t>5</a:t>
            </a:fld>
            <a:endParaRPr lang="en-GB" altLang="da-DK" sz="1400"/>
          </a:p>
        </p:txBody>
      </p:sp>
      <p:pic>
        <p:nvPicPr>
          <p:cNvPr id="18435" name="Picture 2">
            <a:extLst>
              <a:ext uri="{FF2B5EF4-FFF2-40B4-BE49-F238E27FC236}">
                <a16:creationId xmlns:a16="http://schemas.microsoft.com/office/drawing/2014/main" id="{4B723E29-2806-4746-3477-76CCB5D348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2513" y="2124075"/>
            <a:ext cx="5291137" cy="417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Pladsholder til slidenummer 1">
            <a:extLst>
              <a:ext uri="{FF2B5EF4-FFF2-40B4-BE49-F238E27FC236}">
                <a16:creationId xmlns:a16="http://schemas.microsoft.com/office/drawing/2014/main" id="{6741B2EC-59D1-694F-9D2B-D67413A43750}"/>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8B48243D-ECDC-4264-9876-CA4EB4900F7D}" type="slidenum">
              <a:rPr lang="en-GB" altLang="da-DK" sz="1400" smtClean="0"/>
              <a:pPr>
                <a:spcBef>
                  <a:spcPct val="0"/>
                </a:spcBef>
                <a:buFontTx/>
                <a:buNone/>
              </a:pPr>
              <a:t>6</a:t>
            </a:fld>
            <a:endParaRPr lang="en-GB" altLang="da-DK" sz="1400"/>
          </a:p>
        </p:txBody>
      </p:sp>
      <p:sp>
        <p:nvSpPr>
          <p:cNvPr id="19459" name="Tekstfelt 3">
            <a:extLst>
              <a:ext uri="{FF2B5EF4-FFF2-40B4-BE49-F238E27FC236}">
                <a16:creationId xmlns:a16="http://schemas.microsoft.com/office/drawing/2014/main" id="{CA483128-DE8A-558F-ECB3-AF84874A2824}"/>
              </a:ext>
            </a:extLst>
          </p:cNvPr>
          <p:cNvSpPr txBox="1">
            <a:spLocks noChangeArrowheads="1"/>
          </p:cNvSpPr>
          <p:nvPr/>
        </p:nvSpPr>
        <p:spPr bwMode="auto">
          <a:xfrm>
            <a:off x="1341438" y="463550"/>
            <a:ext cx="5002212"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a-DK" altLang="da-DK" sz="2400" b="1">
                <a:solidFill>
                  <a:srgbClr val="2C3338"/>
                </a:solidFill>
                <a:latin typeface="-apple-system"/>
                <a:hlinkClick r:id="rId2"/>
              </a:rPr>
              <a:t>Lubya Rebuilt in 2021 by Palestinian Architects</a:t>
            </a:r>
            <a:endParaRPr lang="da-DK" altLang="da-DK" sz="2400" b="1">
              <a:solidFill>
                <a:srgbClr val="8C8F94"/>
              </a:solidFill>
              <a:latin typeface="-apple-system"/>
            </a:endParaRPr>
          </a:p>
          <a:p>
            <a:pPr>
              <a:spcBef>
                <a:spcPct val="0"/>
              </a:spcBef>
              <a:buFontTx/>
              <a:buNone/>
            </a:pPr>
            <a:r>
              <a:rPr lang="ar-LB" altLang="da-DK" sz="2400">
                <a:solidFill>
                  <a:srgbClr val="8C8F94"/>
                </a:solidFill>
                <a:latin typeface="-apple-system"/>
              </a:rPr>
              <a:t>اعادة  بناء  لوبيه 2021. مشروع يفتح أفق جدي لفلسطين المستقبل – آمل ان يشمل ال  675 قريه و مدينه التي دمرت منذ 1948   </a:t>
            </a:r>
            <a:r>
              <a:rPr lang="da-DK" altLang="da-DK" sz="2400">
                <a:solidFill>
                  <a:srgbClr val="8C8F94"/>
                </a:solidFill>
                <a:latin typeface="-apple-system"/>
              </a:rPr>
              <a:t>https://www.plands.org/en/competition-news/competition-history-and-operation-year-5 Following is a video meeting of 1:18 min. of Lubyans in &amp; out of Palestine with the Architects. A courageous project that should continue to cover the 675 demolished towns and villages from 1948. (Lubya is the fifth reconstructed village). </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Pladsholder til slidenummer 3">
            <a:extLst>
              <a:ext uri="{FF2B5EF4-FFF2-40B4-BE49-F238E27FC236}">
                <a16:creationId xmlns:a16="http://schemas.microsoft.com/office/drawing/2014/main" id="{95402C2C-E415-8B28-4FEF-21C8638522F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B43BF4F0-1F0E-4DE6-BE35-F27BE48CC11D}" type="slidenum">
              <a:rPr lang="en-GB" altLang="da-DK" sz="1400" smtClean="0"/>
              <a:pPr>
                <a:spcBef>
                  <a:spcPct val="0"/>
                </a:spcBef>
                <a:buFontTx/>
                <a:buNone/>
              </a:pPr>
              <a:t>7</a:t>
            </a:fld>
            <a:endParaRPr lang="en-GB" altLang="da-DK" sz="1400"/>
          </a:p>
        </p:txBody>
      </p:sp>
      <p:pic>
        <p:nvPicPr>
          <p:cNvPr id="20483" name="Picture 2">
            <a:extLst>
              <a:ext uri="{FF2B5EF4-FFF2-40B4-BE49-F238E27FC236}">
                <a16:creationId xmlns:a16="http://schemas.microsoft.com/office/drawing/2014/main" id="{2D483F48-BD9B-6813-628A-96555FC3DB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858000" cy="800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Text Box 3">
            <a:extLst>
              <a:ext uri="{FF2B5EF4-FFF2-40B4-BE49-F238E27FC236}">
                <a16:creationId xmlns:a16="http://schemas.microsoft.com/office/drawing/2014/main" id="{8ADC6163-0DD1-46CB-7454-0C8892D2E1E9}"/>
              </a:ext>
            </a:extLst>
          </p:cNvPr>
          <p:cNvSpPr txBox="1">
            <a:spLocks noChangeArrowheads="1"/>
          </p:cNvSpPr>
          <p:nvPr/>
        </p:nvSpPr>
        <p:spPr bwMode="auto">
          <a:xfrm>
            <a:off x="0" y="8077200"/>
            <a:ext cx="6858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da-DK" sz="1800"/>
              <a:t>Youssef Abu Dhais, 1928, author of book: Lubya-land &amp; people. Hama refugee camp-Syria</a:t>
            </a:r>
            <a:endParaRPr lang="en-GB" altLang="da-DK" sz="1800"/>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Pladsholder til slidenummer 3">
            <a:extLst>
              <a:ext uri="{FF2B5EF4-FFF2-40B4-BE49-F238E27FC236}">
                <a16:creationId xmlns:a16="http://schemas.microsoft.com/office/drawing/2014/main" id="{B0789927-998D-0AB0-7380-B74DA8F664B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5913FCCE-0DDC-44BA-8B4F-B878EB272B16}" type="slidenum">
              <a:rPr lang="en-GB" altLang="da-DK" sz="1400" smtClean="0"/>
              <a:pPr>
                <a:spcBef>
                  <a:spcPct val="0"/>
                </a:spcBef>
                <a:buFontTx/>
                <a:buNone/>
              </a:pPr>
              <a:t>8</a:t>
            </a:fld>
            <a:endParaRPr lang="en-GB" altLang="da-DK" sz="1400"/>
          </a:p>
        </p:txBody>
      </p:sp>
      <p:pic>
        <p:nvPicPr>
          <p:cNvPr id="51203" name="Picture 2">
            <a:extLst>
              <a:ext uri="{FF2B5EF4-FFF2-40B4-BE49-F238E27FC236}">
                <a16:creationId xmlns:a16="http://schemas.microsoft.com/office/drawing/2014/main" id="{4BACC582-3DDB-8719-AAC9-4FFBBB2CB7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4213" r="17778" b="3275"/>
          <a:stretch>
            <a:fillRect/>
          </a:stretch>
        </p:blipFill>
        <p:spPr bwMode="auto">
          <a:xfrm>
            <a:off x="304800" y="0"/>
            <a:ext cx="5638800" cy="861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4" name="Text Box 3">
            <a:extLst>
              <a:ext uri="{FF2B5EF4-FFF2-40B4-BE49-F238E27FC236}">
                <a16:creationId xmlns:a16="http://schemas.microsoft.com/office/drawing/2014/main" id="{B41356BF-E993-C1A2-A686-E9C79F770791}"/>
              </a:ext>
            </a:extLst>
          </p:cNvPr>
          <p:cNvSpPr txBox="1">
            <a:spLocks noChangeArrowheads="1"/>
          </p:cNvSpPr>
          <p:nvPr/>
        </p:nvSpPr>
        <p:spPr bwMode="auto">
          <a:xfrm>
            <a:off x="381000" y="8686800"/>
            <a:ext cx="5105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endParaRPr lang="da-DK" altLang="da-DK" sz="2400"/>
          </a:p>
        </p:txBody>
      </p:sp>
      <p:sp>
        <p:nvSpPr>
          <p:cNvPr id="51205" name="Text Box 4">
            <a:extLst>
              <a:ext uri="{FF2B5EF4-FFF2-40B4-BE49-F238E27FC236}">
                <a16:creationId xmlns:a16="http://schemas.microsoft.com/office/drawing/2014/main" id="{389CAA08-A62E-9C6A-70C8-59328024D71C}"/>
              </a:ext>
            </a:extLst>
          </p:cNvPr>
          <p:cNvSpPr txBox="1">
            <a:spLocks noChangeArrowheads="1"/>
          </p:cNvSpPr>
          <p:nvPr/>
        </p:nvSpPr>
        <p:spPr bwMode="auto">
          <a:xfrm>
            <a:off x="228600" y="8534400"/>
            <a:ext cx="6172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da-DK" sz="1800"/>
              <a:t>Abu Dhais showing his geneological family tree-alAtwat.</a:t>
            </a:r>
            <a:endParaRPr lang="en-GB" altLang="da-DK" sz="1800"/>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Pladsholder til slidenummer 3">
            <a:extLst>
              <a:ext uri="{FF2B5EF4-FFF2-40B4-BE49-F238E27FC236}">
                <a16:creationId xmlns:a16="http://schemas.microsoft.com/office/drawing/2014/main" id="{7E66B6E0-F98D-3420-CA17-69DAD8FC665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453A280A-09B1-488E-A06A-F7B500A73BB3}" type="slidenum">
              <a:rPr lang="en-GB" altLang="da-DK" sz="1400" smtClean="0"/>
              <a:pPr>
                <a:spcBef>
                  <a:spcPct val="0"/>
                </a:spcBef>
                <a:buFontTx/>
                <a:buNone/>
              </a:pPr>
              <a:t>9</a:t>
            </a:fld>
            <a:endParaRPr lang="en-GB" altLang="da-DK" sz="1400"/>
          </a:p>
        </p:txBody>
      </p:sp>
      <p:pic>
        <p:nvPicPr>
          <p:cNvPr id="21507" name="Picture 2">
            <a:extLst>
              <a:ext uri="{FF2B5EF4-FFF2-40B4-BE49-F238E27FC236}">
                <a16:creationId xmlns:a16="http://schemas.microsoft.com/office/drawing/2014/main" id="{C180CD53-B9A6-5316-8741-00E884608C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5983" r="17442" b="3419"/>
          <a:stretch>
            <a:fillRect/>
          </a:stretch>
        </p:blipFill>
        <p:spPr bwMode="auto">
          <a:xfrm>
            <a:off x="514350" y="320675"/>
            <a:ext cx="5410200" cy="807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8" name="Text Box 3">
            <a:extLst>
              <a:ext uri="{FF2B5EF4-FFF2-40B4-BE49-F238E27FC236}">
                <a16:creationId xmlns:a16="http://schemas.microsoft.com/office/drawing/2014/main" id="{20F69182-4674-9CC0-7B73-86D1AD98C55D}"/>
              </a:ext>
            </a:extLst>
          </p:cNvPr>
          <p:cNvSpPr txBox="1">
            <a:spLocks noChangeArrowheads="1"/>
          </p:cNvSpPr>
          <p:nvPr/>
        </p:nvSpPr>
        <p:spPr bwMode="auto">
          <a:xfrm>
            <a:off x="0" y="4038600"/>
            <a:ext cx="6858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da-DK" sz="1800"/>
              <a:t>Haj Karzoon:1928-”one day suddenly I woke up and all the streets of Lubya are infront of me”. Drawing all the houses, names and places.</a:t>
            </a:r>
            <a:endParaRPr lang="en-GB" altLang="da-DK" sz="1800"/>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Pladsholder til slidenummer 3">
            <a:extLst>
              <a:ext uri="{FF2B5EF4-FFF2-40B4-BE49-F238E27FC236}">
                <a16:creationId xmlns:a16="http://schemas.microsoft.com/office/drawing/2014/main" id="{A5BCDA2E-5849-5306-D4DE-32983382133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AE2B91D7-11F1-4F6B-B558-CE0781ED960D}" type="slidenum">
              <a:rPr lang="en-GB" altLang="da-DK" sz="1400" smtClean="0"/>
              <a:pPr>
                <a:spcBef>
                  <a:spcPct val="0"/>
                </a:spcBef>
                <a:buFontTx/>
                <a:buNone/>
              </a:pPr>
              <a:t>10</a:t>
            </a:fld>
            <a:endParaRPr lang="en-GB" altLang="da-DK" sz="1400"/>
          </a:p>
        </p:txBody>
      </p:sp>
      <p:pic>
        <p:nvPicPr>
          <p:cNvPr id="54275" name="Picture 2">
            <a:extLst>
              <a:ext uri="{FF2B5EF4-FFF2-40B4-BE49-F238E27FC236}">
                <a16:creationId xmlns:a16="http://schemas.microsoft.com/office/drawing/2014/main" id="{2FB35638-DDDC-F8AE-3314-F4E33F8FB0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9167" r="16667" b="35834"/>
          <a:stretch>
            <a:fillRect/>
          </a:stretch>
        </p:blipFill>
        <p:spPr bwMode="auto">
          <a:xfrm>
            <a:off x="304800" y="533400"/>
            <a:ext cx="6172200" cy="444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6" name="Text Box 3">
            <a:extLst>
              <a:ext uri="{FF2B5EF4-FFF2-40B4-BE49-F238E27FC236}">
                <a16:creationId xmlns:a16="http://schemas.microsoft.com/office/drawing/2014/main" id="{396048CF-288F-3876-11DC-E58AA1469EF4}"/>
              </a:ext>
            </a:extLst>
          </p:cNvPr>
          <p:cNvSpPr txBox="1">
            <a:spLocks noChangeArrowheads="1"/>
          </p:cNvSpPr>
          <p:nvPr/>
        </p:nvSpPr>
        <p:spPr bwMode="auto">
          <a:xfrm>
            <a:off x="838200" y="5715000"/>
            <a:ext cx="5486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endParaRPr lang="da-DK" altLang="da-DK" sz="2400"/>
          </a:p>
        </p:txBody>
      </p:sp>
      <p:sp>
        <p:nvSpPr>
          <p:cNvPr id="54277" name="Text Box 4">
            <a:extLst>
              <a:ext uri="{FF2B5EF4-FFF2-40B4-BE49-F238E27FC236}">
                <a16:creationId xmlns:a16="http://schemas.microsoft.com/office/drawing/2014/main" id="{CA972DC1-4EE6-9C2F-C0C9-73BA388AB815}"/>
              </a:ext>
            </a:extLst>
          </p:cNvPr>
          <p:cNvSpPr txBox="1">
            <a:spLocks noChangeArrowheads="1"/>
          </p:cNvSpPr>
          <p:nvPr/>
        </p:nvSpPr>
        <p:spPr bwMode="auto">
          <a:xfrm>
            <a:off x="304800" y="5867400"/>
            <a:ext cx="5257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endParaRPr lang="da-DK" altLang="da-DK" sz="2400"/>
          </a:p>
        </p:txBody>
      </p:sp>
      <p:sp>
        <p:nvSpPr>
          <p:cNvPr id="54278" name="Text Box 5">
            <a:extLst>
              <a:ext uri="{FF2B5EF4-FFF2-40B4-BE49-F238E27FC236}">
                <a16:creationId xmlns:a16="http://schemas.microsoft.com/office/drawing/2014/main" id="{6207149E-4F8F-DD4E-28AD-FB70F263576E}"/>
              </a:ext>
            </a:extLst>
          </p:cNvPr>
          <p:cNvSpPr txBox="1">
            <a:spLocks noChangeArrowheads="1"/>
          </p:cNvSpPr>
          <p:nvPr/>
        </p:nvSpPr>
        <p:spPr bwMode="auto">
          <a:xfrm>
            <a:off x="228600" y="4876800"/>
            <a:ext cx="6096000"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da-DK" sz="2000"/>
              <a:t>Mohamad Theeb, 1918, closed his shop in Lubya in 48, and opening another in Burj-al-Shimali, Lebanon, still keeping the book with names who owed him money:  </a:t>
            </a:r>
            <a:br>
              <a:rPr lang="en-US" altLang="da-DK" sz="2000"/>
            </a:br>
            <a:r>
              <a:rPr lang="en-US" altLang="da-DK" sz="2000"/>
              <a:t>“our life here is a permanent torture. Exile is death, death, death, nothing is more worse than living as a stranger”, interviewed on 11.2.1999 </a:t>
            </a:r>
            <a:endParaRPr lang="en-GB" altLang="da-DK" sz="2000"/>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Pladsholder til slidenummer 3">
            <a:extLst>
              <a:ext uri="{FF2B5EF4-FFF2-40B4-BE49-F238E27FC236}">
                <a16:creationId xmlns:a16="http://schemas.microsoft.com/office/drawing/2014/main" id="{326D1D3A-A8BC-8C1C-B98E-56A877AC34E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18529818-B327-4AB1-84E7-344C2CEC0130}" type="slidenum">
              <a:rPr lang="en-GB" altLang="da-DK" sz="1400" smtClean="0"/>
              <a:pPr>
                <a:spcBef>
                  <a:spcPct val="0"/>
                </a:spcBef>
                <a:buFontTx/>
                <a:buNone/>
              </a:pPr>
              <a:t>11</a:t>
            </a:fld>
            <a:endParaRPr lang="en-GB" altLang="da-DK" sz="1400"/>
          </a:p>
        </p:txBody>
      </p:sp>
      <p:pic>
        <p:nvPicPr>
          <p:cNvPr id="22531" name="Picture 2">
            <a:extLst>
              <a:ext uri="{FF2B5EF4-FFF2-40B4-BE49-F238E27FC236}">
                <a16:creationId xmlns:a16="http://schemas.microsoft.com/office/drawing/2014/main" id="{D42BB0C9-7386-CE0E-9D50-234F4AC4B3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4813" y="323850"/>
            <a:ext cx="5945187" cy="813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Text Box 3">
            <a:extLst>
              <a:ext uri="{FF2B5EF4-FFF2-40B4-BE49-F238E27FC236}">
                <a16:creationId xmlns:a16="http://schemas.microsoft.com/office/drawing/2014/main" id="{467EBB78-0826-E8F0-4D2F-14E4F9EE9F7F}"/>
              </a:ext>
            </a:extLst>
          </p:cNvPr>
          <p:cNvSpPr txBox="1">
            <a:spLocks noChangeArrowheads="1"/>
          </p:cNvSpPr>
          <p:nvPr/>
        </p:nvSpPr>
        <p:spPr bwMode="auto">
          <a:xfrm>
            <a:off x="404813" y="8442325"/>
            <a:ext cx="6453187"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da-DK" altLang="da-DK" sz="2000"/>
              <a:t>In the year 2000, South African minister Ronnie Kasrils planted a memorial tree for Lubya in Pretoria</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Pladsholder til slidenummer 1">
            <a:extLst>
              <a:ext uri="{FF2B5EF4-FFF2-40B4-BE49-F238E27FC236}">
                <a16:creationId xmlns:a16="http://schemas.microsoft.com/office/drawing/2014/main" id="{EA7F50C0-EA78-B2F6-1D54-A1CEE27D0D1F}"/>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EF7800CD-AED3-4930-BAB1-D931D0FCBC02}" type="slidenum">
              <a:rPr lang="en-GB" altLang="da-DK" sz="1400" smtClean="0"/>
              <a:pPr>
                <a:spcBef>
                  <a:spcPct val="0"/>
                </a:spcBef>
                <a:buFontTx/>
                <a:buNone/>
              </a:pPr>
              <a:t>12</a:t>
            </a:fld>
            <a:endParaRPr lang="en-GB" altLang="da-DK" sz="1400"/>
          </a:p>
        </p:txBody>
      </p:sp>
      <p:pic>
        <p:nvPicPr>
          <p:cNvPr id="23555" name="Billede 3">
            <a:extLst>
              <a:ext uri="{FF2B5EF4-FFF2-40B4-BE49-F238E27FC236}">
                <a16:creationId xmlns:a16="http://schemas.microsoft.com/office/drawing/2014/main" id="{B13B37F6-FC97-65AD-E928-AB4B048D06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01800"/>
            <a:ext cx="6858000" cy="574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Pladsholder til slidenummer 3">
            <a:extLst>
              <a:ext uri="{FF2B5EF4-FFF2-40B4-BE49-F238E27FC236}">
                <a16:creationId xmlns:a16="http://schemas.microsoft.com/office/drawing/2014/main" id="{66C7154E-1C7A-D98C-1844-EF29C37D8F4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56848D29-180C-48BB-8D29-2AAF262CAC05}" type="slidenum">
              <a:rPr lang="en-GB" altLang="da-DK" sz="1400" smtClean="0"/>
              <a:pPr>
                <a:spcBef>
                  <a:spcPct val="0"/>
                </a:spcBef>
                <a:buFontTx/>
                <a:buNone/>
              </a:pPr>
              <a:t>13</a:t>
            </a:fld>
            <a:endParaRPr lang="en-GB" altLang="da-DK" sz="1400"/>
          </a:p>
        </p:txBody>
      </p:sp>
      <p:pic>
        <p:nvPicPr>
          <p:cNvPr id="24579" name="Picture 2">
            <a:extLst>
              <a:ext uri="{FF2B5EF4-FFF2-40B4-BE49-F238E27FC236}">
                <a16:creationId xmlns:a16="http://schemas.microsoft.com/office/drawing/2014/main" id="{5223B00A-E584-E20A-CB0D-A4874091C6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7965" r="27777" b="13274"/>
          <a:stretch>
            <a:fillRect/>
          </a:stretch>
        </p:blipFill>
        <p:spPr bwMode="auto">
          <a:xfrm>
            <a:off x="838200" y="381000"/>
            <a:ext cx="4953000" cy="678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0" name="Text Box 3">
            <a:extLst>
              <a:ext uri="{FF2B5EF4-FFF2-40B4-BE49-F238E27FC236}">
                <a16:creationId xmlns:a16="http://schemas.microsoft.com/office/drawing/2014/main" id="{B005EC7C-FEE1-2A6B-58B8-4E8C7540D032}"/>
              </a:ext>
            </a:extLst>
          </p:cNvPr>
          <p:cNvSpPr txBox="1">
            <a:spLocks noChangeArrowheads="1"/>
          </p:cNvSpPr>
          <p:nvPr/>
        </p:nvSpPr>
        <p:spPr bwMode="auto">
          <a:xfrm>
            <a:off x="762000" y="7239000"/>
            <a:ext cx="4800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da-DK" sz="1800"/>
              <a:t>Trees planted before expulsion, identified again in 1994.</a:t>
            </a:r>
            <a:endParaRPr lang="en-GB" altLang="da-DK" sz="1800"/>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Pladsholder til slidenummer 1">
            <a:extLst>
              <a:ext uri="{FF2B5EF4-FFF2-40B4-BE49-F238E27FC236}">
                <a16:creationId xmlns:a16="http://schemas.microsoft.com/office/drawing/2014/main" id="{3B99A4CC-89E7-2C4F-978A-5515700E98FD}"/>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D4CF7217-F1EC-4019-AECF-0C263AEA10A0}" type="slidenum">
              <a:rPr lang="en-GB" altLang="da-DK" sz="1400" smtClean="0"/>
              <a:pPr>
                <a:spcBef>
                  <a:spcPct val="0"/>
                </a:spcBef>
                <a:buFontTx/>
                <a:buNone/>
              </a:pPr>
              <a:t>14</a:t>
            </a:fld>
            <a:endParaRPr lang="en-GB" altLang="da-DK" sz="1400"/>
          </a:p>
        </p:txBody>
      </p:sp>
      <p:pic>
        <p:nvPicPr>
          <p:cNvPr id="25603" name="Billede 3">
            <a:extLst>
              <a:ext uri="{FF2B5EF4-FFF2-40B4-BE49-F238E27FC236}">
                <a16:creationId xmlns:a16="http://schemas.microsoft.com/office/drawing/2014/main" id="{D2275E5D-910F-7254-C066-F6DE08AF38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141538"/>
            <a:ext cx="6858000" cy="486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Pladsholder til slidenummer 3">
            <a:extLst>
              <a:ext uri="{FF2B5EF4-FFF2-40B4-BE49-F238E27FC236}">
                <a16:creationId xmlns:a16="http://schemas.microsoft.com/office/drawing/2014/main" id="{8E96BBDB-F7AE-6BB3-8748-04E5BEAC068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83F14707-6077-4AAF-A540-5EDFB049B726}" type="slidenum">
              <a:rPr lang="en-GB" altLang="da-DK" sz="1400" smtClean="0"/>
              <a:pPr>
                <a:spcBef>
                  <a:spcPct val="0"/>
                </a:spcBef>
                <a:buFontTx/>
                <a:buNone/>
              </a:pPr>
              <a:t>15</a:t>
            </a:fld>
            <a:endParaRPr lang="en-GB" altLang="da-DK" sz="1400"/>
          </a:p>
        </p:txBody>
      </p:sp>
      <p:pic>
        <p:nvPicPr>
          <p:cNvPr id="26627" name="Picture 2">
            <a:extLst>
              <a:ext uri="{FF2B5EF4-FFF2-40B4-BE49-F238E27FC236}">
                <a16:creationId xmlns:a16="http://schemas.microsoft.com/office/drawing/2014/main" id="{2C4D9522-4E87-2E6B-7530-1F4A1AD0BC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858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Pladsholder til slidenummer 1">
            <a:extLst>
              <a:ext uri="{FF2B5EF4-FFF2-40B4-BE49-F238E27FC236}">
                <a16:creationId xmlns:a16="http://schemas.microsoft.com/office/drawing/2014/main" id="{3A6B637C-7645-64E6-76F7-B121AD1DEF9B}"/>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6AC6B5B0-375D-4190-BAFC-FB64A3D096C8}" type="slidenum">
              <a:rPr lang="en-GB" altLang="da-DK" sz="1400" smtClean="0"/>
              <a:pPr>
                <a:spcBef>
                  <a:spcPct val="0"/>
                </a:spcBef>
                <a:buFontTx/>
                <a:buNone/>
              </a:pPr>
              <a:t>16</a:t>
            </a:fld>
            <a:endParaRPr lang="en-GB" altLang="da-DK" sz="1400"/>
          </a:p>
        </p:txBody>
      </p:sp>
      <p:pic>
        <p:nvPicPr>
          <p:cNvPr id="27651" name="Billede 3">
            <a:extLst>
              <a:ext uri="{FF2B5EF4-FFF2-40B4-BE49-F238E27FC236}">
                <a16:creationId xmlns:a16="http://schemas.microsoft.com/office/drawing/2014/main" id="{5148D042-A017-7567-E019-9CB19EFD86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516188"/>
            <a:ext cx="68580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Pladsholder til slidenummer 3">
            <a:extLst>
              <a:ext uri="{FF2B5EF4-FFF2-40B4-BE49-F238E27FC236}">
                <a16:creationId xmlns:a16="http://schemas.microsoft.com/office/drawing/2014/main" id="{3D5DBCDC-44BD-C4BE-57CC-2EBC8767518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1E04ADD6-A8BE-4707-AC61-E6C37BD9158E}" type="slidenum">
              <a:rPr lang="en-GB" altLang="da-DK" sz="1400" smtClean="0"/>
              <a:pPr>
                <a:spcBef>
                  <a:spcPct val="0"/>
                </a:spcBef>
                <a:buFontTx/>
                <a:buNone/>
              </a:pPr>
              <a:t>17</a:t>
            </a:fld>
            <a:endParaRPr lang="en-GB" altLang="da-DK" sz="1400"/>
          </a:p>
        </p:txBody>
      </p:sp>
      <p:pic>
        <p:nvPicPr>
          <p:cNvPr id="28675" name="Picture 2">
            <a:extLst>
              <a:ext uri="{FF2B5EF4-FFF2-40B4-BE49-F238E27FC236}">
                <a16:creationId xmlns:a16="http://schemas.microsoft.com/office/drawing/2014/main" id="{F6EFCFE3-B82F-7B60-58EA-73B007439A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4267200"/>
            <a:ext cx="3352800" cy="224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Picture 3">
            <a:extLst>
              <a:ext uri="{FF2B5EF4-FFF2-40B4-BE49-F238E27FC236}">
                <a16:creationId xmlns:a16="http://schemas.microsoft.com/office/drawing/2014/main" id="{D08A8C6D-468B-8150-4371-9C94B7BBF1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533400"/>
            <a:ext cx="2333625" cy="349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Pladsholder til slidenummer 4">
            <a:extLst>
              <a:ext uri="{FF2B5EF4-FFF2-40B4-BE49-F238E27FC236}">
                <a16:creationId xmlns:a16="http://schemas.microsoft.com/office/drawing/2014/main" id="{69E920CB-2F60-71E0-C113-2278FFAA795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7DB6C725-D46E-4120-8EE9-B6106EBEA11B}" type="slidenum">
              <a:rPr lang="en-GB" altLang="da-DK" sz="1400" smtClean="0"/>
              <a:pPr>
                <a:spcBef>
                  <a:spcPct val="0"/>
                </a:spcBef>
                <a:buFontTx/>
                <a:buNone/>
              </a:pPr>
              <a:t>18</a:t>
            </a:fld>
            <a:endParaRPr lang="en-GB" altLang="da-DK" sz="1400"/>
          </a:p>
        </p:txBody>
      </p:sp>
      <p:sp>
        <p:nvSpPr>
          <p:cNvPr id="30723" name="Rectangle 2">
            <a:extLst>
              <a:ext uri="{FF2B5EF4-FFF2-40B4-BE49-F238E27FC236}">
                <a16:creationId xmlns:a16="http://schemas.microsoft.com/office/drawing/2014/main" id="{BCFB70FC-5F6F-3FA7-C6D3-48528D1A20DC}"/>
              </a:ext>
            </a:extLst>
          </p:cNvPr>
          <p:cNvSpPr>
            <a:spLocks noGrp="1" noChangeArrowheads="1"/>
          </p:cNvSpPr>
          <p:nvPr>
            <p:ph type="title"/>
          </p:nvPr>
        </p:nvSpPr>
        <p:spPr/>
        <p:txBody>
          <a:bodyPr/>
          <a:lstStyle/>
          <a:p>
            <a:pPr eaLnBrk="1" hangingPunct="1"/>
            <a:endParaRPr lang="da-DK" altLang="da-DK"/>
          </a:p>
        </p:txBody>
      </p:sp>
      <p:sp>
        <p:nvSpPr>
          <p:cNvPr id="30724" name="Rectangle 4">
            <a:extLst>
              <a:ext uri="{FF2B5EF4-FFF2-40B4-BE49-F238E27FC236}">
                <a16:creationId xmlns:a16="http://schemas.microsoft.com/office/drawing/2014/main" id="{CA3F87D5-D182-ED9F-E0E6-ACF853D828E1}"/>
              </a:ext>
            </a:extLst>
          </p:cNvPr>
          <p:cNvSpPr>
            <a:spLocks noChangeArrowheads="1"/>
          </p:cNvSpPr>
          <p:nvPr/>
        </p:nvSpPr>
        <p:spPr bwMode="auto">
          <a:xfrm>
            <a:off x="-185738" y="-468313"/>
            <a:ext cx="6858001"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da-DK" altLang="da-DK" sz="2400"/>
          </a:p>
        </p:txBody>
      </p:sp>
      <p:pic>
        <p:nvPicPr>
          <p:cNvPr id="30725" name="Picture 3">
            <a:extLst>
              <a:ext uri="{FF2B5EF4-FFF2-40B4-BE49-F238E27FC236}">
                <a16:creationId xmlns:a16="http://schemas.microsoft.com/office/drawing/2014/main" id="{A191E70B-1538-620C-743D-46150BE0E6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33400"/>
            <a:ext cx="68214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Pladsholder til slidenummer 3">
            <a:extLst>
              <a:ext uri="{FF2B5EF4-FFF2-40B4-BE49-F238E27FC236}">
                <a16:creationId xmlns:a16="http://schemas.microsoft.com/office/drawing/2014/main" id="{730C5277-F128-2AE6-B888-CADD3B0E706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5B2185D7-94E4-40EA-A061-C77C0EF1D1A1}" type="slidenum">
              <a:rPr lang="en-GB" altLang="da-DK" sz="1400" smtClean="0"/>
              <a:pPr>
                <a:spcBef>
                  <a:spcPct val="0"/>
                </a:spcBef>
                <a:buFontTx/>
                <a:buNone/>
              </a:pPr>
              <a:t>19</a:t>
            </a:fld>
            <a:endParaRPr lang="en-GB" altLang="da-DK" sz="1400"/>
          </a:p>
        </p:txBody>
      </p:sp>
      <p:pic>
        <p:nvPicPr>
          <p:cNvPr id="31747" name="Picture 2">
            <a:extLst>
              <a:ext uri="{FF2B5EF4-FFF2-40B4-BE49-F238E27FC236}">
                <a16:creationId xmlns:a16="http://schemas.microsoft.com/office/drawing/2014/main" id="{A56DB731-EB98-F68D-1745-206CA33010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304800"/>
            <a:ext cx="5867400" cy="74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8" name="Text Box 3">
            <a:extLst>
              <a:ext uri="{FF2B5EF4-FFF2-40B4-BE49-F238E27FC236}">
                <a16:creationId xmlns:a16="http://schemas.microsoft.com/office/drawing/2014/main" id="{CBAD5138-1FEB-7240-6FF3-8F11FC743FF0}"/>
              </a:ext>
            </a:extLst>
          </p:cNvPr>
          <p:cNvSpPr txBox="1">
            <a:spLocks noChangeArrowheads="1"/>
          </p:cNvSpPr>
          <p:nvPr/>
        </p:nvSpPr>
        <p:spPr bwMode="auto">
          <a:xfrm>
            <a:off x="1219200" y="7391400"/>
            <a:ext cx="4419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endParaRPr lang="da-DK" altLang="da-DK" sz="2400"/>
          </a:p>
        </p:txBody>
      </p:sp>
      <p:sp>
        <p:nvSpPr>
          <p:cNvPr id="31749" name="Text Box 4">
            <a:extLst>
              <a:ext uri="{FF2B5EF4-FFF2-40B4-BE49-F238E27FC236}">
                <a16:creationId xmlns:a16="http://schemas.microsoft.com/office/drawing/2014/main" id="{0F39E4EA-22D6-E7C4-F78A-C4976A0F3B0E}"/>
              </a:ext>
            </a:extLst>
          </p:cNvPr>
          <p:cNvSpPr txBox="1">
            <a:spLocks noChangeArrowheads="1"/>
          </p:cNvSpPr>
          <p:nvPr/>
        </p:nvSpPr>
        <p:spPr bwMode="auto">
          <a:xfrm>
            <a:off x="1295400" y="7924800"/>
            <a:ext cx="4267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da-DK" altLang="da-DK" sz="2400"/>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Pladsholder til slidenummer 4">
            <a:extLst>
              <a:ext uri="{FF2B5EF4-FFF2-40B4-BE49-F238E27FC236}">
                <a16:creationId xmlns:a16="http://schemas.microsoft.com/office/drawing/2014/main" id="{FB31CF84-8129-C846-A022-B37FBB0B269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84DFE645-C775-4554-A34D-C873149A43C7}" type="slidenum">
              <a:rPr lang="en-GB" altLang="da-DK" sz="1400" smtClean="0"/>
              <a:pPr>
                <a:spcBef>
                  <a:spcPct val="0"/>
                </a:spcBef>
                <a:buFontTx/>
                <a:buNone/>
              </a:pPr>
              <a:t>20</a:t>
            </a:fld>
            <a:endParaRPr lang="en-GB" altLang="da-DK" sz="1400"/>
          </a:p>
        </p:txBody>
      </p:sp>
      <p:sp>
        <p:nvSpPr>
          <p:cNvPr id="32771" name="Rectangle 4">
            <a:extLst>
              <a:ext uri="{FF2B5EF4-FFF2-40B4-BE49-F238E27FC236}">
                <a16:creationId xmlns:a16="http://schemas.microsoft.com/office/drawing/2014/main" id="{77732319-4BE6-6C92-F985-770BA1526C54}"/>
              </a:ext>
            </a:extLst>
          </p:cNvPr>
          <p:cNvSpPr>
            <a:spLocks noChangeArrowheads="1"/>
          </p:cNvSpPr>
          <p:nvPr/>
        </p:nvSpPr>
        <p:spPr bwMode="auto">
          <a:xfrm>
            <a:off x="790575" y="947738"/>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da-DK" altLang="da-DK" sz="2400"/>
          </a:p>
        </p:txBody>
      </p:sp>
      <p:sp>
        <p:nvSpPr>
          <p:cNvPr id="32772" name="Text Box 10">
            <a:extLst>
              <a:ext uri="{FF2B5EF4-FFF2-40B4-BE49-F238E27FC236}">
                <a16:creationId xmlns:a16="http://schemas.microsoft.com/office/drawing/2014/main" id="{C2E41D83-EAAC-3EA8-2E5A-599B3A6A41EE}"/>
              </a:ext>
            </a:extLst>
          </p:cNvPr>
          <p:cNvSpPr txBox="1">
            <a:spLocks noChangeArrowheads="1"/>
          </p:cNvSpPr>
          <p:nvPr/>
        </p:nvSpPr>
        <p:spPr bwMode="auto">
          <a:xfrm>
            <a:off x="3756025" y="1143000"/>
            <a:ext cx="184150" cy="337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da-DK" sz="2400"/>
              <a:t>bmajmouid</a:t>
            </a:r>
            <a:endParaRPr lang="en-GB" altLang="da-DK" sz="2400"/>
          </a:p>
        </p:txBody>
      </p:sp>
      <p:pic>
        <p:nvPicPr>
          <p:cNvPr id="32773" name="Picture 23">
            <a:extLst>
              <a:ext uri="{FF2B5EF4-FFF2-40B4-BE49-F238E27FC236}">
                <a16:creationId xmlns:a16="http://schemas.microsoft.com/office/drawing/2014/main" id="{EC709090-B28C-4AFC-FBBC-E9276D5F84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018" t="19638" r="5936" b="34547"/>
          <a:stretch>
            <a:fillRect/>
          </a:stretch>
        </p:blipFill>
        <p:spPr bwMode="auto">
          <a:xfrm>
            <a:off x="6350" y="1219200"/>
            <a:ext cx="685165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4" name="Text Box 24">
            <a:extLst>
              <a:ext uri="{FF2B5EF4-FFF2-40B4-BE49-F238E27FC236}">
                <a16:creationId xmlns:a16="http://schemas.microsoft.com/office/drawing/2014/main" id="{B6E80BEC-1B79-3353-9036-95B41E48876C}"/>
              </a:ext>
            </a:extLst>
          </p:cNvPr>
          <p:cNvSpPr txBox="1">
            <a:spLocks noChangeArrowheads="1"/>
          </p:cNvSpPr>
          <p:nvPr/>
        </p:nvSpPr>
        <p:spPr bwMode="auto">
          <a:xfrm>
            <a:off x="0" y="5715000"/>
            <a:ext cx="5791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da-DK" sz="1800"/>
              <a:t>Lubya’s only standing wall</a:t>
            </a:r>
            <a:endParaRPr lang="en-GB" altLang="da-DK" sz="1800"/>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Pladsholder til slidenummer 3">
            <a:extLst>
              <a:ext uri="{FF2B5EF4-FFF2-40B4-BE49-F238E27FC236}">
                <a16:creationId xmlns:a16="http://schemas.microsoft.com/office/drawing/2014/main" id="{70FDFAEE-C0BF-4BF0-5D6C-5FF3022465A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D8BD0AD9-98D2-40C1-8F4B-8A24C6708E6D}" type="slidenum">
              <a:rPr lang="en-GB" altLang="da-DK" sz="1400" smtClean="0"/>
              <a:pPr>
                <a:spcBef>
                  <a:spcPct val="0"/>
                </a:spcBef>
                <a:buFontTx/>
                <a:buNone/>
              </a:pPr>
              <a:t>21</a:t>
            </a:fld>
            <a:endParaRPr lang="en-GB" altLang="da-DK" sz="1400"/>
          </a:p>
        </p:txBody>
      </p:sp>
      <p:pic>
        <p:nvPicPr>
          <p:cNvPr id="33795" name="Picture 2">
            <a:extLst>
              <a:ext uri="{FF2B5EF4-FFF2-40B4-BE49-F238E27FC236}">
                <a16:creationId xmlns:a16="http://schemas.microsoft.com/office/drawing/2014/main" id="{987B3014-3964-BB84-9958-988D0926D6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6667" r="27435" b="15834"/>
          <a:stretch>
            <a:fillRect/>
          </a:stretch>
        </p:blipFill>
        <p:spPr bwMode="auto">
          <a:xfrm>
            <a:off x="741363" y="0"/>
            <a:ext cx="5432425" cy="830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Pladsholder til slidenummer 4">
            <a:extLst>
              <a:ext uri="{FF2B5EF4-FFF2-40B4-BE49-F238E27FC236}">
                <a16:creationId xmlns:a16="http://schemas.microsoft.com/office/drawing/2014/main" id="{B3BB766D-E16E-C56A-0A0B-F4874B3E0BD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FBABEEE4-26B5-48B8-91A1-6AD8CFD04292}" type="slidenum">
              <a:rPr lang="en-GB" altLang="da-DK" sz="1400" smtClean="0"/>
              <a:pPr>
                <a:spcBef>
                  <a:spcPct val="0"/>
                </a:spcBef>
                <a:buFontTx/>
                <a:buNone/>
              </a:pPr>
              <a:t>22</a:t>
            </a:fld>
            <a:endParaRPr lang="en-GB" altLang="da-DK" sz="1400"/>
          </a:p>
        </p:txBody>
      </p:sp>
      <p:sp>
        <p:nvSpPr>
          <p:cNvPr id="34819" name="Rectangle 4">
            <a:extLst>
              <a:ext uri="{FF2B5EF4-FFF2-40B4-BE49-F238E27FC236}">
                <a16:creationId xmlns:a16="http://schemas.microsoft.com/office/drawing/2014/main" id="{19D89725-2D40-49FA-3AC0-B965A8207DA6}"/>
              </a:ext>
            </a:extLst>
          </p:cNvPr>
          <p:cNvSpPr>
            <a:spLocks noChangeArrowheads="1"/>
          </p:cNvSpPr>
          <p:nvPr/>
        </p:nvSpPr>
        <p:spPr bwMode="auto">
          <a:xfrm>
            <a:off x="790575" y="830263"/>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da-DK" altLang="da-DK" sz="2400"/>
          </a:p>
        </p:txBody>
      </p:sp>
      <p:pic>
        <p:nvPicPr>
          <p:cNvPr id="34820" name="Picture 3">
            <a:extLst>
              <a:ext uri="{FF2B5EF4-FFF2-40B4-BE49-F238E27FC236}">
                <a16:creationId xmlns:a16="http://schemas.microsoft.com/office/drawing/2014/main" id="{1AD02E1F-FFEF-94EE-5033-B9E3F13FABCE}"/>
              </a:ext>
            </a:extLst>
          </p:cNvPr>
          <p:cNvPicPr>
            <a:picLocks noChangeAspect="1" noChangeArrowheads="1"/>
          </p:cNvPicPr>
          <p:nvPr/>
        </p:nvPicPr>
        <p:blipFill>
          <a:blip r:embed="rId2">
            <a:lum bright="12000"/>
            <a:extLst>
              <a:ext uri="{28A0092B-C50C-407E-A947-70E740481C1C}">
                <a14:useLocalDpi xmlns:a14="http://schemas.microsoft.com/office/drawing/2010/main" val="0"/>
              </a:ext>
            </a:extLst>
          </a:blip>
          <a:srcRect/>
          <a:stretch>
            <a:fillRect/>
          </a:stretch>
        </p:blipFill>
        <p:spPr bwMode="auto">
          <a:xfrm>
            <a:off x="533400" y="609600"/>
            <a:ext cx="5532438" cy="784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Pladsholder til slidenummer 3">
            <a:extLst>
              <a:ext uri="{FF2B5EF4-FFF2-40B4-BE49-F238E27FC236}">
                <a16:creationId xmlns:a16="http://schemas.microsoft.com/office/drawing/2014/main" id="{B4084200-048B-1842-B100-5198CEAC38A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0424D422-7B95-45B7-B2B8-40498AF46B1E}" type="slidenum">
              <a:rPr lang="en-GB" altLang="da-DK" sz="1400" smtClean="0"/>
              <a:pPr>
                <a:spcBef>
                  <a:spcPct val="0"/>
                </a:spcBef>
                <a:buFontTx/>
                <a:buNone/>
              </a:pPr>
              <a:t>23</a:t>
            </a:fld>
            <a:endParaRPr lang="en-GB" altLang="da-DK" sz="1400"/>
          </a:p>
        </p:txBody>
      </p:sp>
      <p:pic>
        <p:nvPicPr>
          <p:cNvPr id="35843" name="Picture 2">
            <a:extLst>
              <a:ext uri="{FF2B5EF4-FFF2-40B4-BE49-F238E27FC236}">
                <a16:creationId xmlns:a16="http://schemas.microsoft.com/office/drawing/2014/main" id="{4CC5681D-C9F0-0315-C53B-81D54FD720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858000" cy="708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Pladsholder til slidenummer 4">
            <a:extLst>
              <a:ext uri="{FF2B5EF4-FFF2-40B4-BE49-F238E27FC236}">
                <a16:creationId xmlns:a16="http://schemas.microsoft.com/office/drawing/2014/main" id="{A74545A8-4FE5-57A8-A22F-65ED3AA2E1B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475694B9-8C54-414A-9682-ECAD45FAB0F7}" type="slidenum">
              <a:rPr lang="en-GB" altLang="da-DK" sz="1400" smtClean="0"/>
              <a:pPr>
                <a:spcBef>
                  <a:spcPct val="0"/>
                </a:spcBef>
                <a:buFontTx/>
                <a:buNone/>
              </a:pPr>
              <a:t>24</a:t>
            </a:fld>
            <a:endParaRPr lang="en-GB" altLang="da-DK" sz="1400"/>
          </a:p>
        </p:txBody>
      </p:sp>
      <p:sp>
        <p:nvSpPr>
          <p:cNvPr id="36867" name="Rectangle 2">
            <a:extLst>
              <a:ext uri="{FF2B5EF4-FFF2-40B4-BE49-F238E27FC236}">
                <a16:creationId xmlns:a16="http://schemas.microsoft.com/office/drawing/2014/main" id="{1D19FECA-B2FF-4A73-38B4-FDC7980A2624}"/>
              </a:ext>
            </a:extLst>
          </p:cNvPr>
          <p:cNvSpPr>
            <a:spLocks noGrp="1" noChangeArrowheads="1"/>
          </p:cNvSpPr>
          <p:nvPr>
            <p:ph type="title"/>
          </p:nvPr>
        </p:nvSpPr>
        <p:spPr/>
        <p:txBody>
          <a:bodyPr/>
          <a:lstStyle/>
          <a:p>
            <a:pPr eaLnBrk="1" hangingPunct="1"/>
            <a:endParaRPr lang="da-DK" altLang="da-DK"/>
          </a:p>
        </p:txBody>
      </p:sp>
      <p:sp>
        <p:nvSpPr>
          <p:cNvPr id="36868" name="Rectangle 4">
            <a:extLst>
              <a:ext uri="{FF2B5EF4-FFF2-40B4-BE49-F238E27FC236}">
                <a16:creationId xmlns:a16="http://schemas.microsoft.com/office/drawing/2014/main" id="{FFBA854C-9A47-D97B-7358-F9EA91D480E7}"/>
              </a:ext>
            </a:extLst>
          </p:cNvPr>
          <p:cNvSpPr>
            <a:spLocks noChangeArrowheads="1"/>
          </p:cNvSpPr>
          <p:nvPr/>
        </p:nvSpPr>
        <p:spPr bwMode="auto">
          <a:xfrm>
            <a:off x="966788" y="887413"/>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da-DK" altLang="da-DK" sz="2400"/>
          </a:p>
        </p:txBody>
      </p:sp>
      <p:pic>
        <p:nvPicPr>
          <p:cNvPr id="36869" name="Picture 3">
            <a:extLst>
              <a:ext uri="{FF2B5EF4-FFF2-40B4-BE49-F238E27FC236}">
                <a16:creationId xmlns:a16="http://schemas.microsoft.com/office/drawing/2014/main" id="{52EB2DBC-8403-AEB2-E44E-C1AD249DB4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18420"/>
          <a:stretch>
            <a:fillRect/>
          </a:stretch>
        </p:blipFill>
        <p:spPr bwMode="auto">
          <a:xfrm>
            <a:off x="106363" y="457200"/>
            <a:ext cx="6751637" cy="708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Pladsholder til slidenummer 4">
            <a:extLst>
              <a:ext uri="{FF2B5EF4-FFF2-40B4-BE49-F238E27FC236}">
                <a16:creationId xmlns:a16="http://schemas.microsoft.com/office/drawing/2014/main" id="{DB2DF5DB-C5DC-8A74-BE74-9B9290B0651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E2DB3982-98FC-4D36-B2AF-2DCF53AC2DFB}" type="slidenum">
              <a:rPr lang="en-GB" altLang="da-DK" sz="1400" smtClean="0"/>
              <a:pPr>
                <a:spcBef>
                  <a:spcPct val="0"/>
                </a:spcBef>
                <a:buFontTx/>
                <a:buNone/>
              </a:pPr>
              <a:t>25</a:t>
            </a:fld>
            <a:endParaRPr lang="en-GB" altLang="da-DK" sz="1400"/>
          </a:p>
        </p:txBody>
      </p:sp>
      <p:pic>
        <p:nvPicPr>
          <p:cNvPr id="37891" name="Picture 4">
            <a:extLst>
              <a:ext uri="{FF2B5EF4-FFF2-40B4-BE49-F238E27FC236}">
                <a16:creationId xmlns:a16="http://schemas.microsoft.com/office/drawing/2014/main" id="{2E1B33C6-1C8B-B863-1D04-970C8B327A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3847"/>
          <a:stretch>
            <a:fillRect/>
          </a:stretch>
        </p:blipFill>
        <p:spPr bwMode="auto">
          <a:xfrm>
            <a:off x="0" y="609600"/>
            <a:ext cx="6338888" cy="76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Pladsholder til slidenummer 3">
            <a:extLst>
              <a:ext uri="{FF2B5EF4-FFF2-40B4-BE49-F238E27FC236}">
                <a16:creationId xmlns:a16="http://schemas.microsoft.com/office/drawing/2014/main" id="{32614396-6B46-DD68-62B6-236C8E9A88B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BB106511-7BF4-494A-B1C4-2D544EC2F38D}" type="slidenum">
              <a:rPr lang="en-GB" altLang="da-DK" sz="1400" smtClean="0"/>
              <a:pPr>
                <a:spcBef>
                  <a:spcPct val="0"/>
                </a:spcBef>
                <a:buFontTx/>
                <a:buNone/>
              </a:pPr>
              <a:t>26</a:t>
            </a:fld>
            <a:endParaRPr lang="en-GB" altLang="da-DK" sz="1400"/>
          </a:p>
        </p:txBody>
      </p:sp>
      <p:pic>
        <p:nvPicPr>
          <p:cNvPr id="38915" name="Picture 2">
            <a:extLst>
              <a:ext uri="{FF2B5EF4-FFF2-40B4-BE49-F238E27FC236}">
                <a16:creationId xmlns:a16="http://schemas.microsoft.com/office/drawing/2014/main" id="{791EC0A3-A20F-CC01-FB85-6C4DA6799C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222" r="28157" b="16667"/>
          <a:stretch>
            <a:fillRect/>
          </a:stretch>
        </p:blipFill>
        <p:spPr bwMode="auto">
          <a:xfrm>
            <a:off x="228600" y="228600"/>
            <a:ext cx="5946775" cy="678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6" name="Text Box 4">
            <a:extLst>
              <a:ext uri="{FF2B5EF4-FFF2-40B4-BE49-F238E27FC236}">
                <a16:creationId xmlns:a16="http://schemas.microsoft.com/office/drawing/2014/main" id="{95C91E0C-F8A8-7C40-3A90-8666982380D7}"/>
              </a:ext>
            </a:extLst>
          </p:cNvPr>
          <p:cNvSpPr txBox="1">
            <a:spLocks noChangeArrowheads="1"/>
          </p:cNvSpPr>
          <p:nvPr/>
        </p:nvSpPr>
        <p:spPr bwMode="auto">
          <a:xfrm>
            <a:off x="228600" y="7010400"/>
            <a:ext cx="5334000" cy="1328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da-DK" sz="1800"/>
              <a:t>Above: Israeli graves newly built on Lubya’s land in the 90’s.</a:t>
            </a:r>
          </a:p>
          <a:p>
            <a:pPr eaLnBrk="1" hangingPunct="1">
              <a:spcBef>
                <a:spcPct val="50000"/>
              </a:spcBef>
              <a:buFontTx/>
              <a:buNone/>
            </a:pPr>
            <a:r>
              <a:rPr lang="en-US" altLang="da-DK" sz="1800"/>
              <a:t>Below: Nearby, Lubyan cemetry left without care since 1948</a:t>
            </a:r>
            <a:endParaRPr lang="en-GB" altLang="da-DK" sz="1800"/>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Pladsholder til slidenummer 3">
            <a:extLst>
              <a:ext uri="{FF2B5EF4-FFF2-40B4-BE49-F238E27FC236}">
                <a16:creationId xmlns:a16="http://schemas.microsoft.com/office/drawing/2014/main" id="{4BFFF67D-82D1-0255-D1B0-38C2ABB618F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261C94E0-E7E9-48E0-BD13-D684C02BE5A4}" type="slidenum">
              <a:rPr lang="en-GB" altLang="da-DK" sz="1400" smtClean="0"/>
              <a:pPr>
                <a:spcBef>
                  <a:spcPct val="0"/>
                </a:spcBef>
                <a:buFontTx/>
                <a:buNone/>
              </a:pPr>
              <a:t>27</a:t>
            </a:fld>
            <a:endParaRPr lang="en-GB" altLang="da-DK" sz="1400"/>
          </a:p>
        </p:txBody>
      </p:sp>
      <p:pic>
        <p:nvPicPr>
          <p:cNvPr id="39939" name="Picture 2">
            <a:extLst>
              <a:ext uri="{FF2B5EF4-FFF2-40B4-BE49-F238E27FC236}">
                <a16:creationId xmlns:a16="http://schemas.microsoft.com/office/drawing/2014/main" id="{98BADCC0-9838-71E6-4DD6-D1116498C7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5094" r="27777"/>
          <a:stretch>
            <a:fillRect/>
          </a:stretch>
        </p:blipFill>
        <p:spPr bwMode="auto">
          <a:xfrm>
            <a:off x="228600" y="0"/>
            <a:ext cx="6053138" cy="838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0" name="Text Box 4">
            <a:extLst>
              <a:ext uri="{FF2B5EF4-FFF2-40B4-BE49-F238E27FC236}">
                <a16:creationId xmlns:a16="http://schemas.microsoft.com/office/drawing/2014/main" id="{F2B8771F-A8A4-C875-4DF6-3DBA96AB7F63}"/>
              </a:ext>
            </a:extLst>
          </p:cNvPr>
          <p:cNvSpPr txBox="1">
            <a:spLocks noChangeArrowheads="1"/>
          </p:cNvSpPr>
          <p:nvPr/>
        </p:nvSpPr>
        <p:spPr bwMode="auto">
          <a:xfrm>
            <a:off x="304800" y="3733800"/>
            <a:ext cx="35814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da-DK" sz="1600"/>
              <a:t>Israeli grave from the new settlement: Giv’at Avny on Lubya’s land </a:t>
            </a:r>
            <a:endParaRPr lang="en-GB" altLang="da-DK" sz="1600"/>
          </a:p>
        </p:txBody>
      </p:sp>
      <p:sp>
        <p:nvSpPr>
          <p:cNvPr id="39941" name="Text Box 5">
            <a:extLst>
              <a:ext uri="{FF2B5EF4-FFF2-40B4-BE49-F238E27FC236}">
                <a16:creationId xmlns:a16="http://schemas.microsoft.com/office/drawing/2014/main" id="{AC479BD1-9AA0-8077-DC53-C46E2433333A}"/>
              </a:ext>
            </a:extLst>
          </p:cNvPr>
          <p:cNvSpPr txBox="1">
            <a:spLocks noChangeArrowheads="1"/>
          </p:cNvSpPr>
          <p:nvPr/>
        </p:nvSpPr>
        <p:spPr bwMode="auto">
          <a:xfrm>
            <a:off x="228600" y="7924800"/>
            <a:ext cx="4495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da-DK" sz="1800"/>
              <a:t>Lubyan cemetry from 1948</a:t>
            </a:r>
            <a:endParaRPr lang="en-GB" altLang="da-DK" sz="1800"/>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Pladsholder til slidenummer 3">
            <a:extLst>
              <a:ext uri="{FF2B5EF4-FFF2-40B4-BE49-F238E27FC236}">
                <a16:creationId xmlns:a16="http://schemas.microsoft.com/office/drawing/2014/main" id="{21360918-781E-AB11-1861-7CAF8B8A34D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76726E8A-504B-4E22-87C1-73B6B65E3580}" type="slidenum">
              <a:rPr lang="en-GB" altLang="da-DK" sz="1400" smtClean="0"/>
              <a:pPr>
                <a:spcBef>
                  <a:spcPct val="0"/>
                </a:spcBef>
                <a:buFontTx/>
                <a:buNone/>
              </a:pPr>
              <a:t>28</a:t>
            </a:fld>
            <a:endParaRPr lang="en-GB" altLang="da-DK" sz="1400"/>
          </a:p>
        </p:txBody>
      </p:sp>
      <p:pic>
        <p:nvPicPr>
          <p:cNvPr id="40963" name="Picture 2">
            <a:extLst>
              <a:ext uri="{FF2B5EF4-FFF2-40B4-BE49-F238E27FC236}">
                <a16:creationId xmlns:a16="http://schemas.microsoft.com/office/drawing/2014/main" id="{D8A1B890-D60F-B558-9F66-43C218FC31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7881" b="20419"/>
          <a:stretch>
            <a:fillRect/>
          </a:stretch>
        </p:blipFill>
        <p:spPr bwMode="auto">
          <a:xfrm>
            <a:off x="838200" y="0"/>
            <a:ext cx="4927600" cy="746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4" name="Text Box 3">
            <a:extLst>
              <a:ext uri="{FF2B5EF4-FFF2-40B4-BE49-F238E27FC236}">
                <a16:creationId xmlns:a16="http://schemas.microsoft.com/office/drawing/2014/main" id="{519B65F3-0ED6-1380-88CA-492DDCC39098}"/>
              </a:ext>
            </a:extLst>
          </p:cNvPr>
          <p:cNvSpPr txBox="1">
            <a:spLocks noChangeArrowheads="1"/>
          </p:cNvSpPr>
          <p:nvPr/>
        </p:nvSpPr>
        <p:spPr bwMode="auto">
          <a:xfrm>
            <a:off x="838200" y="7543800"/>
            <a:ext cx="4724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da-DK" sz="1800"/>
              <a:t>The new settlement and its cemetry</a:t>
            </a:r>
            <a:endParaRPr lang="en-GB" altLang="da-DK" sz="1800"/>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Pladsholder til slidenummer 3">
            <a:extLst>
              <a:ext uri="{FF2B5EF4-FFF2-40B4-BE49-F238E27FC236}">
                <a16:creationId xmlns:a16="http://schemas.microsoft.com/office/drawing/2014/main" id="{45202036-487D-E57C-6D05-0213E5FD45E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AE018858-DF32-48C2-9C04-8C433BFA8615}" type="slidenum">
              <a:rPr lang="en-GB" altLang="da-DK" sz="1400" smtClean="0"/>
              <a:pPr>
                <a:spcBef>
                  <a:spcPct val="0"/>
                </a:spcBef>
                <a:buFontTx/>
                <a:buNone/>
              </a:pPr>
              <a:t>29</a:t>
            </a:fld>
            <a:endParaRPr lang="en-GB" altLang="da-DK" sz="1400"/>
          </a:p>
        </p:txBody>
      </p:sp>
      <p:pic>
        <p:nvPicPr>
          <p:cNvPr id="41987" name="Picture 2">
            <a:extLst>
              <a:ext uri="{FF2B5EF4-FFF2-40B4-BE49-F238E27FC236}">
                <a16:creationId xmlns:a16="http://schemas.microsoft.com/office/drawing/2014/main" id="{4FD4F2F6-707C-249A-37B4-2959F91958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896" b="2678"/>
          <a:stretch>
            <a:fillRect/>
          </a:stretch>
        </p:blipFill>
        <p:spPr bwMode="auto">
          <a:xfrm>
            <a:off x="762000" y="0"/>
            <a:ext cx="5638800" cy="830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Pladsholder til slidenummer 3">
            <a:extLst>
              <a:ext uri="{FF2B5EF4-FFF2-40B4-BE49-F238E27FC236}">
                <a16:creationId xmlns:a16="http://schemas.microsoft.com/office/drawing/2014/main" id="{5529AD3B-8F86-C4DE-BD2C-451ECAC04D8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E9185007-4C4D-4556-B5BF-6D1DE90C064E}" type="slidenum">
              <a:rPr lang="en-GB" altLang="da-DK" sz="1400" smtClean="0"/>
              <a:pPr>
                <a:spcBef>
                  <a:spcPct val="0"/>
                </a:spcBef>
                <a:buFontTx/>
                <a:buNone/>
              </a:pPr>
              <a:t>30</a:t>
            </a:fld>
            <a:endParaRPr lang="en-GB" altLang="da-DK" sz="1400"/>
          </a:p>
        </p:txBody>
      </p:sp>
      <p:pic>
        <p:nvPicPr>
          <p:cNvPr id="44035" name="Picture 2">
            <a:extLst>
              <a:ext uri="{FF2B5EF4-FFF2-40B4-BE49-F238E27FC236}">
                <a16:creationId xmlns:a16="http://schemas.microsoft.com/office/drawing/2014/main" id="{B8386873-8068-C96B-9A61-8EC9A3CC1B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425" y="0"/>
            <a:ext cx="4857750" cy="891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Pladsholder til slidenummer 3">
            <a:extLst>
              <a:ext uri="{FF2B5EF4-FFF2-40B4-BE49-F238E27FC236}">
                <a16:creationId xmlns:a16="http://schemas.microsoft.com/office/drawing/2014/main" id="{FFC7B5E8-37AF-5925-4CC2-1E9D3D70BD5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677A87A9-6173-4A61-AAE8-135717CEA4C2}" type="slidenum">
              <a:rPr lang="en-GB" altLang="da-DK" sz="1400" smtClean="0"/>
              <a:pPr>
                <a:spcBef>
                  <a:spcPct val="0"/>
                </a:spcBef>
                <a:buFontTx/>
                <a:buNone/>
              </a:pPr>
              <a:t>31</a:t>
            </a:fld>
            <a:endParaRPr lang="en-GB" altLang="da-DK" sz="1400"/>
          </a:p>
        </p:txBody>
      </p:sp>
      <p:pic>
        <p:nvPicPr>
          <p:cNvPr id="45059" name="Picture 2">
            <a:extLst>
              <a:ext uri="{FF2B5EF4-FFF2-40B4-BE49-F238E27FC236}">
                <a16:creationId xmlns:a16="http://schemas.microsoft.com/office/drawing/2014/main" id="{1EEE9186-419C-4EBC-BCD2-2673A4ACE7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0"/>
            <a:ext cx="5559425"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Pladsholder til slidenummer 3">
            <a:extLst>
              <a:ext uri="{FF2B5EF4-FFF2-40B4-BE49-F238E27FC236}">
                <a16:creationId xmlns:a16="http://schemas.microsoft.com/office/drawing/2014/main" id="{7BD7E090-05ED-6892-7A0F-C23DAE43A4C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66CDCEF4-B3D7-4886-9E1C-7110C6FDD9C8}" type="slidenum">
              <a:rPr lang="en-GB" altLang="da-DK" sz="1400" smtClean="0"/>
              <a:pPr>
                <a:spcBef>
                  <a:spcPct val="0"/>
                </a:spcBef>
                <a:buFontTx/>
                <a:buNone/>
              </a:pPr>
              <a:t>32</a:t>
            </a:fld>
            <a:endParaRPr lang="en-GB" altLang="da-DK" sz="1400"/>
          </a:p>
        </p:txBody>
      </p:sp>
      <p:pic>
        <p:nvPicPr>
          <p:cNvPr id="46083" name="Picture 2">
            <a:extLst>
              <a:ext uri="{FF2B5EF4-FFF2-40B4-BE49-F238E27FC236}">
                <a16:creationId xmlns:a16="http://schemas.microsoft.com/office/drawing/2014/main" id="{18FDD616-FE8E-D4C8-4579-E8FB66193E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499" r="27887" b="19167"/>
          <a:stretch>
            <a:fillRect/>
          </a:stretch>
        </p:blipFill>
        <p:spPr bwMode="auto">
          <a:xfrm>
            <a:off x="914400" y="228600"/>
            <a:ext cx="4926013" cy="716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Pladsholder til slidenummer 3">
            <a:extLst>
              <a:ext uri="{FF2B5EF4-FFF2-40B4-BE49-F238E27FC236}">
                <a16:creationId xmlns:a16="http://schemas.microsoft.com/office/drawing/2014/main" id="{14497FA6-A558-0FBA-7355-015FA062058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1DFE512F-C884-4B88-86B2-D83655DA2453}" type="slidenum">
              <a:rPr lang="en-GB" altLang="da-DK" sz="1400" smtClean="0"/>
              <a:pPr>
                <a:spcBef>
                  <a:spcPct val="0"/>
                </a:spcBef>
                <a:buFontTx/>
                <a:buNone/>
              </a:pPr>
              <a:t>33</a:t>
            </a:fld>
            <a:endParaRPr lang="en-GB" altLang="da-DK" sz="1400"/>
          </a:p>
        </p:txBody>
      </p:sp>
      <p:pic>
        <p:nvPicPr>
          <p:cNvPr id="47107" name="Picture 2">
            <a:extLst>
              <a:ext uri="{FF2B5EF4-FFF2-40B4-BE49-F238E27FC236}">
                <a16:creationId xmlns:a16="http://schemas.microsoft.com/office/drawing/2014/main" id="{AB6CD8E4-B48A-059C-C397-1D0AE25F74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5833" r="30000" b="13333"/>
          <a:stretch>
            <a:fillRect/>
          </a:stretch>
        </p:blipFill>
        <p:spPr bwMode="auto">
          <a:xfrm>
            <a:off x="990600" y="381000"/>
            <a:ext cx="4800600" cy="739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8" name="Text Box 3">
            <a:extLst>
              <a:ext uri="{FF2B5EF4-FFF2-40B4-BE49-F238E27FC236}">
                <a16:creationId xmlns:a16="http://schemas.microsoft.com/office/drawing/2014/main" id="{E4925BDD-F0DB-F545-88FC-5CD0046117E6}"/>
              </a:ext>
            </a:extLst>
          </p:cNvPr>
          <p:cNvSpPr txBox="1">
            <a:spLocks noChangeArrowheads="1"/>
          </p:cNvSpPr>
          <p:nvPr/>
        </p:nvSpPr>
        <p:spPr bwMode="auto">
          <a:xfrm>
            <a:off x="914400" y="7772400"/>
            <a:ext cx="4876800"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da-DK" sz="1800"/>
              <a:t>Naef Hassan, 72, died in Amman without any possibility of meeting his brother: visas are forbidden. </a:t>
            </a:r>
            <a:endParaRPr lang="en-GB" altLang="da-DK" sz="1800"/>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Pladsholder til slidenummer 3">
            <a:extLst>
              <a:ext uri="{FF2B5EF4-FFF2-40B4-BE49-F238E27FC236}">
                <a16:creationId xmlns:a16="http://schemas.microsoft.com/office/drawing/2014/main" id="{26EDC4DB-3801-D540-CC51-435F7AC3720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1E1643F1-5E20-4025-9A00-24B5241C83E1}" type="slidenum">
              <a:rPr lang="en-GB" altLang="da-DK" sz="1400" smtClean="0"/>
              <a:pPr>
                <a:spcBef>
                  <a:spcPct val="0"/>
                </a:spcBef>
                <a:buFontTx/>
                <a:buNone/>
              </a:pPr>
              <a:t>34</a:t>
            </a:fld>
            <a:endParaRPr lang="en-GB" altLang="da-DK" sz="1400"/>
          </a:p>
        </p:txBody>
      </p:sp>
      <p:pic>
        <p:nvPicPr>
          <p:cNvPr id="48131" name="Picture 2">
            <a:extLst>
              <a:ext uri="{FF2B5EF4-FFF2-40B4-BE49-F238E27FC236}">
                <a16:creationId xmlns:a16="http://schemas.microsoft.com/office/drawing/2014/main" id="{5C868103-635E-1E08-6522-EF6F83F14E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7777" b="16484"/>
          <a:stretch>
            <a:fillRect/>
          </a:stretch>
        </p:blipFill>
        <p:spPr bwMode="auto">
          <a:xfrm>
            <a:off x="762000" y="304800"/>
            <a:ext cx="4953000" cy="739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2" name="Text Box 3">
            <a:extLst>
              <a:ext uri="{FF2B5EF4-FFF2-40B4-BE49-F238E27FC236}">
                <a16:creationId xmlns:a16="http://schemas.microsoft.com/office/drawing/2014/main" id="{DE104C83-031E-70AF-67D7-597D35471976}"/>
              </a:ext>
            </a:extLst>
          </p:cNvPr>
          <p:cNvSpPr txBox="1">
            <a:spLocks noChangeArrowheads="1"/>
          </p:cNvSpPr>
          <p:nvPr/>
        </p:nvSpPr>
        <p:spPr bwMode="auto">
          <a:xfrm>
            <a:off x="762000" y="3657600"/>
            <a:ext cx="50292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da-DK" sz="1800"/>
              <a:t>M.Ayed:Collecting a handful of earth from his land for smelling and remembering.</a:t>
            </a:r>
            <a:endParaRPr lang="en-GB" altLang="da-DK" sz="1800"/>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Pladsholder til slidenummer 3">
            <a:extLst>
              <a:ext uri="{FF2B5EF4-FFF2-40B4-BE49-F238E27FC236}">
                <a16:creationId xmlns:a16="http://schemas.microsoft.com/office/drawing/2014/main" id="{96A69729-1500-FA45-68A4-72AE46FDECD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9CCBE240-BC3B-4E92-856A-E94DAD7FD6E3}" type="slidenum">
              <a:rPr lang="en-GB" altLang="da-DK" sz="1400" smtClean="0"/>
              <a:pPr>
                <a:spcBef>
                  <a:spcPct val="0"/>
                </a:spcBef>
                <a:buFontTx/>
                <a:buNone/>
              </a:pPr>
              <a:t>35</a:t>
            </a:fld>
            <a:endParaRPr lang="en-GB" altLang="da-DK" sz="1400"/>
          </a:p>
        </p:txBody>
      </p:sp>
      <p:pic>
        <p:nvPicPr>
          <p:cNvPr id="50179" name="Picture 2">
            <a:extLst>
              <a:ext uri="{FF2B5EF4-FFF2-40B4-BE49-F238E27FC236}">
                <a16:creationId xmlns:a16="http://schemas.microsoft.com/office/drawing/2014/main" id="{88889614-5A16-79A2-778E-AAB13F1D57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1667" r="27496" b="10162"/>
          <a:stretch>
            <a:fillRect/>
          </a:stretch>
        </p:blipFill>
        <p:spPr bwMode="auto">
          <a:xfrm>
            <a:off x="838200" y="304800"/>
            <a:ext cx="5080000" cy="807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0" name="Text Box 4">
            <a:extLst>
              <a:ext uri="{FF2B5EF4-FFF2-40B4-BE49-F238E27FC236}">
                <a16:creationId xmlns:a16="http://schemas.microsoft.com/office/drawing/2014/main" id="{29F31216-96B5-BE8C-C7EB-3BC04AFEB6B0}"/>
              </a:ext>
            </a:extLst>
          </p:cNvPr>
          <p:cNvSpPr txBox="1">
            <a:spLocks noChangeArrowheads="1"/>
          </p:cNvSpPr>
          <p:nvPr/>
        </p:nvSpPr>
        <p:spPr bwMode="auto">
          <a:xfrm>
            <a:off x="0" y="4343400"/>
            <a:ext cx="5562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endParaRPr lang="da-DK" altLang="da-DK" sz="2400"/>
          </a:p>
        </p:txBody>
      </p:sp>
      <p:sp>
        <p:nvSpPr>
          <p:cNvPr id="50181" name="Text Box 5">
            <a:extLst>
              <a:ext uri="{FF2B5EF4-FFF2-40B4-BE49-F238E27FC236}">
                <a16:creationId xmlns:a16="http://schemas.microsoft.com/office/drawing/2014/main" id="{15C5C2FD-6F78-4671-F9F2-1327A010C97B}"/>
              </a:ext>
            </a:extLst>
          </p:cNvPr>
          <p:cNvSpPr txBox="1">
            <a:spLocks noChangeArrowheads="1"/>
          </p:cNvSpPr>
          <p:nvPr/>
        </p:nvSpPr>
        <p:spPr bwMode="auto">
          <a:xfrm>
            <a:off x="250825" y="456406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endParaRPr lang="da-DK" altLang="da-DK" sz="2400"/>
          </a:p>
        </p:txBody>
      </p:sp>
      <p:sp>
        <p:nvSpPr>
          <p:cNvPr id="50182" name="Text Box 6">
            <a:extLst>
              <a:ext uri="{FF2B5EF4-FFF2-40B4-BE49-F238E27FC236}">
                <a16:creationId xmlns:a16="http://schemas.microsoft.com/office/drawing/2014/main" id="{DBF5ABC8-9E2F-876F-ECC5-F266A6DBF703}"/>
              </a:ext>
            </a:extLst>
          </p:cNvPr>
          <p:cNvSpPr txBox="1">
            <a:spLocks noChangeArrowheads="1"/>
          </p:cNvSpPr>
          <p:nvPr/>
        </p:nvSpPr>
        <p:spPr bwMode="auto">
          <a:xfrm>
            <a:off x="228600" y="4343400"/>
            <a:ext cx="5181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endParaRPr lang="da-DK" altLang="da-DK" sz="2400"/>
          </a:p>
        </p:txBody>
      </p:sp>
      <p:sp>
        <p:nvSpPr>
          <p:cNvPr id="50183" name="Text Box 8">
            <a:extLst>
              <a:ext uri="{FF2B5EF4-FFF2-40B4-BE49-F238E27FC236}">
                <a16:creationId xmlns:a16="http://schemas.microsoft.com/office/drawing/2014/main" id="{279C621F-E283-CC6C-42BE-302342CFE212}"/>
              </a:ext>
            </a:extLst>
          </p:cNvPr>
          <p:cNvSpPr txBox="1">
            <a:spLocks noChangeArrowheads="1"/>
          </p:cNvSpPr>
          <p:nvPr/>
        </p:nvSpPr>
        <p:spPr bwMode="auto">
          <a:xfrm>
            <a:off x="381000" y="4343400"/>
            <a:ext cx="4038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endParaRPr lang="da-DK" altLang="da-DK" sz="2400"/>
          </a:p>
        </p:txBody>
      </p:sp>
      <p:sp>
        <p:nvSpPr>
          <p:cNvPr id="50184" name="Text Box 9">
            <a:extLst>
              <a:ext uri="{FF2B5EF4-FFF2-40B4-BE49-F238E27FC236}">
                <a16:creationId xmlns:a16="http://schemas.microsoft.com/office/drawing/2014/main" id="{AD5BE2AA-4FC0-4F83-1DC3-F696AF226E51}"/>
              </a:ext>
            </a:extLst>
          </p:cNvPr>
          <p:cNvSpPr txBox="1">
            <a:spLocks noChangeArrowheads="1"/>
          </p:cNvSpPr>
          <p:nvPr/>
        </p:nvSpPr>
        <p:spPr bwMode="auto">
          <a:xfrm>
            <a:off x="669925" y="4310063"/>
            <a:ext cx="41306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da-DK" altLang="da-DK" sz="2400"/>
          </a:p>
        </p:txBody>
      </p:sp>
      <p:sp>
        <p:nvSpPr>
          <p:cNvPr id="50185" name="Text Box 10">
            <a:extLst>
              <a:ext uri="{FF2B5EF4-FFF2-40B4-BE49-F238E27FC236}">
                <a16:creationId xmlns:a16="http://schemas.microsoft.com/office/drawing/2014/main" id="{4087B397-AB1B-AA22-AC82-50B50FEA6416}"/>
              </a:ext>
            </a:extLst>
          </p:cNvPr>
          <p:cNvSpPr txBox="1">
            <a:spLocks noChangeArrowheads="1"/>
          </p:cNvSpPr>
          <p:nvPr/>
        </p:nvSpPr>
        <p:spPr bwMode="auto">
          <a:xfrm>
            <a:off x="838200" y="4038600"/>
            <a:ext cx="50292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da-DK" sz="1800"/>
              <a:t>Makam Bassom where farmers store their agricultural tools </a:t>
            </a:r>
            <a:endParaRPr lang="en-GB" altLang="da-DK" sz="1800"/>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Pladsholder til slidenummer 3">
            <a:extLst>
              <a:ext uri="{FF2B5EF4-FFF2-40B4-BE49-F238E27FC236}">
                <a16:creationId xmlns:a16="http://schemas.microsoft.com/office/drawing/2014/main" id="{F109D644-B2FB-BBEF-0A66-F8D37303FB6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DAC0EB04-1763-40CC-BDC7-22FB29C9450C}" type="slidenum">
              <a:rPr lang="en-GB" altLang="da-DK" sz="1400" smtClean="0"/>
              <a:pPr>
                <a:spcBef>
                  <a:spcPct val="0"/>
                </a:spcBef>
                <a:buFontTx/>
                <a:buNone/>
              </a:pPr>
              <a:t>36</a:t>
            </a:fld>
            <a:endParaRPr lang="en-GB" altLang="da-DK" sz="1400"/>
          </a:p>
        </p:txBody>
      </p:sp>
      <p:pic>
        <p:nvPicPr>
          <p:cNvPr id="53251" name="Picture 2">
            <a:extLst>
              <a:ext uri="{FF2B5EF4-FFF2-40B4-BE49-F238E27FC236}">
                <a16:creationId xmlns:a16="http://schemas.microsoft.com/office/drawing/2014/main" id="{11D76763-D949-5FE9-DC4B-2F19DAB132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8171" r="28889" b="12843"/>
          <a:stretch>
            <a:fillRect/>
          </a:stretch>
        </p:blipFill>
        <p:spPr bwMode="auto">
          <a:xfrm>
            <a:off x="762000" y="304800"/>
            <a:ext cx="4876800" cy="662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2" name="Text Box 3">
            <a:extLst>
              <a:ext uri="{FF2B5EF4-FFF2-40B4-BE49-F238E27FC236}">
                <a16:creationId xmlns:a16="http://schemas.microsoft.com/office/drawing/2014/main" id="{C9B76F66-833E-DA9D-1D39-701BA78AFBAE}"/>
              </a:ext>
            </a:extLst>
          </p:cNvPr>
          <p:cNvSpPr txBox="1">
            <a:spLocks noChangeArrowheads="1"/>
          </p:cNvSpPr>
          <p:nvPr/>
        </p:nvSpPr>
        <p:spPr bwMode="auto">
          <a:xfrm>
            <a:off x="685800" y="6934200"/>
            <a:ext cx="48768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da-DK" sz="1800"/>
              <a:t>Abu Husam Hajjo showing his son Husam pictures of Lubya. Husam was prisoned 12 years in Israel for participation in a military operation, out of prison in 13.2.1997.</a:t>
            </a:r>
            <a:endParaRPr lang="en-GB" altLang="da-DK" sz="1800"/>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Pladsholder til slidenummer 3">
            <a:extLst>
              <a:ext uri="{FF2B5EF4-FFF2-40B4-BE49-F238E27FC236}">
                <a16:creationId xmlns:a16="http://schemas.microsoft.com/office/drawing/2014/main" id="{A0E06BCE-D8B4-CDD8-1DC3-47DAC135AA0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DC0B9455-FF83-4DEF-A53C-55141FC6888E}" type="slidenum">
              <a:rPr lang="en-GB" altLang="da-DK" sz="1400" smtClean="0"/>
              <a:pPr>
                <a:spcBef>
                  <a:spcPct val="0"/>
                </a:spcBef>
                <a:buFontTx/>
                <a:buNone/>
              </a:pPr>
              <a:t>37</a:t>
            </a:fld>
            <a:endParaRPr lang="en-GB" altLang="da-DK" sz="1400"/>
          </a:p>
        </p:txBody>
      </p:sp>
      <p:pic>
        <p:nvPicPr>
          <p:cNvPr id="56323" name="Picture 2">
            <a:extLst>
              <a:ext uri="{FF2B5EF4-FFF2-40B4-BE49-F238E27FC236}">
                <a16:creationId xmlns:a16="http://schemas.microsoft.com/office/drawing/2014/main" id="{377B302D-4EF3-C2CB-6C1D-C5A2D6A08B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0318" r="28700" b="13492"/>
          <a:stretch>
            <a:fillRect/>
          </a:stretch>
        </p:blipFill>
        <p:spPr bwMode="auto">
          <a:xfrm>
            <a:off x="709613" y="304800"/>
            <a:ext cx="4776787" cy="777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4" name="Text Box 3">
            <a:extLst>
              <a:ext uri="{FF2B5EF4-FFF2-40B4-BE49-F238E27FC236}">
                <a16:creationId xmlns:a16="http://schemas.microsoft.com/office/drawing/2014/main" id="{C3DD1D11-8494-8839-C229-73DC7AAFCE4C}"/>
              </a:ext>
            </a:extLst>
          </p:cNvPr>
          <p:cNvSpPr txBox="1">
            <a:spLocks noChangeArrowheads="1"/>
          </p:cNvSpPr>
          <p:nvPr/>
        </p:nvSpPr>
        <p:spPr bwMode="auto">
          <a:xfrm>
            <a:off x="685800" y="8153400"/>
            <a:ext cx="4495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da-DK" sz="1800"/>
              <a:t>In Suhmata: 47 years after demolishing</a:t>
            </a:r>
            <a:endParaRPr lang="en-GB" altLang="da-DK" sz="1800"/>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Pladsholder til slidenummer 3">
            <a:extLst>
              <a:ext uri="{FF2B5EF4-FFF2-40B4-BE49-F238E27FC236}">
                <a16:creationId xmlns:a16="http://schemas.microsoft.com/office/drawing/2014/main" id="{3B017A1C-F213-5F52-1DF9-6A01B6540BA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655576C9-04E7-4B06-BA34-8C254466ED83}" type="slidenum">
              <a:rPr lang="en-GB" altLang="da-DK" sz="1400" smtClean="0"/>
              <a:pPr>
                <a:spcBef>
                  <a:spcPct val="0"/>
                </a:spcBef>
                <a:buFontTx/>
                <a:buNone/>
              </a:pPr>
              <a:t>38</a:t>
            </a:fld>
            <a:endParaRPr lang="en-GB" altLang="da-DK" sz="1400"/>
          </a:p>
        </p:txBody>
      </p:sp>
      <p:pic>
        <p:nvPicPr>
          <p:cNvPr id="57347" name="Picture 2">
            <a:extLst>
              <a:ext uri="{FF2B5EF4-FFF2-40B4-BE49-F238E27FC236}">
                <a16:creationId xmlns:a16="http://schemas.microsoft.com/office/drawing/2014/main" id="{0D35BF50-D65A-2FD5-3CE5-C39CDC445F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4112" r="16667" b="3197"/>
          <a:stretch>
            <a:fillRect/>
          </a:stretch>
        </p:blipFill>
        <p:spPr bwMode="auto">
          <a:xfrm>
            <a:off x="228600" y="0"/>
            <a:ext cx="5715000" cy="883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8" name="Text Box 3">
            <a:extLst>
              <a:ext uri="{FF2B5EF4-FFF2-40B4-BE49-F238E27FC236}">
                <a16:creationId xmlns:a16="http://schemas.microsoft.com/office/drawing/2014/main" id="{1689B05D-4BB2-CB47-6B0D-BD3B13A1FAEC}"/>
              </a:ext>
            </a:extLst>
          </p:cNvPr>
          <p:cNvSpPr txBox="1">
            <a:spLocks noChangeArrowheads="1"/>
          </p:cNvSpPr>
          <p:nvPr/>
        </p:nvSpPr>
        <p:spPr bwMode="auto">
          <a:xfrm>
            <a:off x="228600" y="4343400"/>
            <a:ext cx="5715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da-DK" sz="1800"/>
              <a:t>Below Dr. Husni and Abu Rasmi in Lebanon</a:t>
            </a:r>
            <a:endParaRPr lang="en-GB" altLang="da-DK" sz="1800"/>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Pladsholder til slidenummer 3">
            <a:extLst>
              <a:ext uri="{FF2B5EF4-FFF2-40B4-BE49-F238E27FC236}">
                <a16:creationId xmlns:a16="http://schemas.microsoft.com/office/drawing/2014/main" id="{EBD125C3-2374-0752-2D9C-5BDB6C2C25B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162C9473-EE8A-4FF8-8590-52C0BE13158F}" type="slidenum">
              <a:rPr lang="en-GB" altLang="da-DK" sz="1400" smtClean="0"/>
              <a:pPr>
                <a:spcBef>
                  <a:spcPct val="0"/>
                </a:spcBef>
                <a:buFontTx/>
                <a:buNone/>
              </a:pPr>
              <a:t>39</a:t>
            </a:fld>
            <a:endParaRPr lang="en-GB" altLang="da-DK" sz="1400"/>
          </a:p>
        </p:txBody>
      </p:sp>
      <p:pic>
        <p:nvPicPr>
          <p:cNvPr id="59395" name="Picture 2">
            <a:extLst>
              <a:ext uri="{FF2B5EF4-FFF2-40B4-BE49-F238E27FC236}">
                <a16:creationId xmlns:a16="http://schemas.microsoft.com/office/drawing/2014/main" id="{A4142DB2-4035-7EDE-D4FB-A1D4B08C5A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275" y="-317500"/>
            <a:ext cx="7196138" cy="977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Pladsholder til slidenummer 3">
            <a:extLst>
              <a:ext uri="{FF2B5EF4-FFF2-40B4-BE49-F238E27FC236}">
                <a16:creationId xmlns:a16="http://schemas.microsoft.com/office/drawing/2014/main" id="{DAADC7B0-E481-EB26-CBD3-D77722D3FCE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49454005-8DDD-40AA-A94E-8D002B258BBE}" type="slidenum">
              <a:rPr lang="en-GB" altLang="da-DK" sz="1400" smtClean="0"/>
              <a:pPr>
                <a:spcBef>
                  <a:spcPct val="0"/>
                </a:spcBef>
                <a:buFontTx/>
                <a:buNone/>
              </a:pPr>
              <a:t>40</a:t>
            </a:fld>
            <a:endParaRPr lang="en-GB" altLang="da-DK" sz="1400"/>
          </a:p>
        </p:txBody>
      </p:sp>
      <p:pic>
        <p:nvPicPr>
          <p:cNvPr id="60419" name="Picture 2">
            <a:extLst>
              <a:ext uri="{FF2B5EF4-FFF2-40B4-BE49-F238E27FC236}">
                <a16:creationId xmlns:a16="http://schemas.microsoft.com/office/drawing/2014/main" id="{73A063CC-BC7E-DEB3-DE2A-97920D2EB4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683" t="3619" r="3589" b="3619"/>
          <a:stretch>
            <a:fillRect/>
          </a:stretch>
        </p:blipFill>
        <p:spPr bwMode="auto">
          <a:xfrm>
            <a:off x="0" y="0"/>
            <a:ext cx="6315075"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Pladsholder til slidenummer 3">
            <a:extLst>
              <a:ext uri="{FF2B5EF4-FFF2-40B4-BE49-F238E27FC236}">
                <a16:creationId xmlns:a16="http://schemas.microsoft.com/office/drawing/2014/main" id="{CE579AD3-4930-F5E5-9251-9E6CF8AD711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CFA16A65-4099-4EF3-850C-2CACE9E745A3}" type="slidenum">
              <a:rPr lang="en-GB" altLang="da-DK" sz="1400" smtClean="0"/>
              <a:pPr>
                <a:spcBef>
                  <a:spcPct val="0"/>
                </a:spcBef>
                <a:buFontTx/>
                <a:buNone/>
              </a:pPr>
              <a:t>41</a:t>
            </a:fld>
            <a:endParaRPr lang="en-GB" altLang="da-DK" sz="1400"/>
          </a:p>
        </p:txBody>
      </p:sp>
      <p:pic>
        <p:nvPicPr>
          <p:cNvPr id="61443" name="Picture 2">
            <a:extLst>
              <a:ext uri="{FF2B5EF4-FFF2-40B4-BE49-F238E27FC236}">
                <a16:creationId xmlns:a16="http://schemas.microsoft.com/office/drawing/2014/main" id="{F29A1A5F-9935-0AAD-DE53-9369AF7FAE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983413"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Pladsholder til slidenummer 3">
            <a:extLst>
              <a:ext uri="{FF2B5EF4-FFF2-40B4-BE49-F238E27FC236}">
                <a16:creationId xmlns:a16="http://schemas.microsoft.com/office/drawing/2014/main" id="{67ED7251-0C6B-79D0-DB93-B4B5B45C947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D193C61A-65EF-46AA-8A73-1556D55CD62E}" type="slidenum">
              <a:rPr lang="en-GB" altLang="da-DK" sz="1400" smtClean="0"/>
              <a:pPr>
                <a:spcBef>
                  <a:spcPct val="0"/>
                </a:spcBef>
                <a:buFontTx/>
                <a:buNone/>
              </a:pPr>
              <a:t>42</a:t>
            </a:fld>
            <a:endParaRPr lang="en-GB" altLang="da-DK" sz="1400"/>
          </a:p>
        </p:txBody>
      </p:sp>
      <p:pic>
        <p:nvPicPr>
          <p:cNvPr id="62467" name="Picture 2">
            <a:extLst>
              <a:ext uri="{FF2B5EF4-FFF2-40B4-BE49-F238E27FC236}">
                <a16:creationId xmlns:a16="http://schemas.microsoft.com/office/drawing/2014/main" id="{237C2042-3246-64A4-D4DE-316179270C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625" y="0"/>
            <a:ext cx="6429375"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Pladsholder til slidenummer 3">
            <a:extLst>
              <a:ext uri="{FF2B5EF4-FFF2-40B4-BE49-F238E27FC236}">
                <a16:creationId xmlns:a16="http://schemas.microsoft.com/office/drawing/2014/main" id="{19ADCD97-7C59-BD76-2152-86FD106C828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6E42C1D9-1F28-4BBB-BA88-4D02ED908D35}" type="slidenum">
              <a:rPr lang="en-GB" altLang="da-DK" sz="1400" smtClean="0"/>
              <a:pPr>
                <a:spcBef>
                  <a:spcPct val="0"/>
                </a:spcBef>
                <a:buFontTx/>
                <a:buNone/>
              </a:pPr>
              <a:t>43</a:t>
            </a:fld>
            <a:endParaRPr lang="en-GB" altLang="da-DK" sz="1400"/>
          </a:p>
        </p:txBody>
      </p:sp>
      <p:pic>
        <p:nvPicPr>
          <p:cNvPr id="63491" name="Picture 2">
            <a:extLst>
              <a:ext uri="{FF2B5EF4-FFF2-40B4-BE49-F238E27FC236}">
                <a16:creationId xmlns:a16="http://schemas.microsoft.com/office/drawing/2014/main" id="{2494975F-8A4C-E974-AD5E-BE8595584D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858000" cy="792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Pladsholder til slidenummer 3">
            <a:extLst>
              <a:ext uri="{FF2B5EF4-FFF2-40B4-BE49-F238E27FC236}">
                <a16:creationId xmlns:a16="http://schemas.microsoft.com/office/drawing/2014/main" id="{3943CEC5-BD8B-6D11-9FEF-15AD2F8B66A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563C4FBD-5140-40AC-9D1C-8C56DB72DE4A}" type="slidenum">
              <a:rPr lang="en-GB" altLang="da-DK" sz="1400" smtClean="0"/>
              <a:pPr>
                <a:spcBef>
                  <a:spcPct val="0"/>
                </a:spcBef>
                <a:buFontTx/>
                <a:buNone/>
              </a:pPr>
              <a:t>44</a:t>
            </a:fld>
            <a:endParaRPr lang="en-GB" altLang="da-DK" sz="1400"/>
          </a:p>
        </p:txBody>
      </p:sp>
      <p:pic>
        <p:nvPicPr>
          <p:cNvPr id="64515" name="Picture 2">
            <a:extLst>
              <a:ext uri="{FF2B5EF4-FFF2-40B4-BE49-F238E27FC236}">
                <a16:creationId xmlns:a16="http://schemas.microsoft.com/office/drawing/2014/main" id="{08BF7551-2A18-A7A9-0BCA-620CC4F93D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634" t="9401" r="1657" b="41254"/>
          <a:stretch>
            <a:fillRect/>
          </a:stretch>
        </p:blipFill>
        <p:spPr bwMode="auto">
          <a:xfrm>
            <a:off x="0" y="685800"/>
            <a:ext cx="68580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6" name="Text Box 3">
            <a:extLst>
              <a:ext uri="{FF2B5EF4-FFF2-40B4-BE49-F238E27FC236}">
                <a16:creationId xmlns:a16="http://schemas.microsoft.com/office/drawing/2014/main" id="{4CB908A8-AE7A-988D-1084-55950CF32528}"/>
              </a:ext>
            </a:extLst>
          </p:cNvPr>
          <p:cNvSpPr txBox="1">
            <a:spLocks noChangeArrowheads="1"/>
          </p:cNvSpPr>
          <p:nvPr/>
        </p:nvSpPr>
        <p:spPr bwMode="auto">
          <a:xfrm>
            <a:off x="228600" y="5410200"/>
            <a:ext cx="64008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da-DK" sz="1800"/>
              <a:t>The meeting in Shafa-Amr of the Committee for Defending the Rights of the Refugees in Israel</a:t>
            </a:r>
            <a:endParaRPr lang="en-GB" altLang="da-DK" sz="1800"/>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Pladsholder til slidenummer 3">
            <a:extLst>
              <a:ext uri="{FF2B5EF4-FFF2-40B4-BE49-F238E27FC236}">
                <a16:creationId xmlns:a16="http://schemas.microsoft.com/office/drawing/2014/main" id="{1C785E30-313F-03D7-5436-D0F9D356162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34E828FA-8DA5-4F3D-A8D6-5966808A9B3F}" type="slidenum">
              <a:rPr lang="en-GB" altLang="da-DK" sz="1400" smtClean="0"/>
              <a:pPr>
                <a:spcBef>
                  <a:spcPct val="0"/>
                </a:spcBef>
                <a:buFontTx/>
                <a:buNone/>
              </a:pPr>
              <a:t>45</a:t>
            </a:fld>
            <a:endParaRPr lang="en-GB" altLang="da-DK" sz="1400"/>
          </a:p>
        </p:txBody>
      </p:sp>
      <p:pic>
        <p:nvPicPr>
          <p:cNvPr id="65539" name="Picture 2">
            <a:extLst>
              <a:ext uri="{FF2B5EF4-FFF2-40B4-BE49-F238E27FC236}">
                <a16:creationId xmlns:a16="http://schemas.microsoft.com/office/drawing/2014/main" id="{5869A50F-3CAE-844D-8A35-04BD4BF5D9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586" b="3448"/>
          <a:stretch>
            <a:fillRect/>
          </a:stretch>
        </p:blipFill>
        <p:spPr bwMode="auto">
          <a:xfrm>
            <a:off x="609600" y="0"/>
            <a:ext cx="5664200" cy="830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Pladsholder til slidenummer 3">
            <a:extLst>
              <a:ext uri="{FF2B5EF4-FFF2-40B4-BE49-F238E27FC236}">
                <a16:creationId xmlns:a16="http://schemas.microsoft.com/office/drawing/2014/main" id="{4891A4D3-12DF-22DB-8DA2-31951980A42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DC6ADD31-4511-4903-9A6F-A591BDC41602}" type="slidenum">
              <a:rPr lang="en-GB" altLang="da-DK" sz="1400" smtClean="0"/>
              <a:pPr>
                <a:spcBef>
                  <a:spcPct val="0"/>
                </a:spcBef>
                <a:buFontTx/>
                <a:buNone/>
              </a:pPr>
              <a:t>46</a:t>
            </a:fld>
            <a:endParaRPr lang="en-GB" altLang="da-DK" sz="1400"/>
          </a:p>
        </p:txBody>
      </p:sp>
      <p:pic>
        <p:nvPicPr>
          <p:cNvPr id="66563" name="Picture 2">
            <a:extLst>
              <a:ext uri="{FF2B5EF4-FFF2-40B4-BE49-F238E27FC236}">
                <a16:creationId xmlns:a16="http://schemas.microsoft.com/office/drawing/2014/main" id="{BAB383E1-D94A-6921-C61C-6B4DA65C45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28600"/>
            <a:ext cx="5187950" cy="807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Pladsholder til slidenummer 3">
            <a:extLst>
              <a:ext uri="{FF2B5EF4-FFF2-40B4-BE49-F238E27FC236}">
                <a16:creationId xmlns:a16="http://schemas.microsoft.com/office/drawing/2014/main" id="{C6B21620-3308-B76D-BFB4-24B514E9C40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236C55D7-7357-4D56-AB01-B5C191FB7A7C}" type="slidenum">
              <a:rPr lang="en-GB" altLang="da-DK" sz="1400" smtClean="0"/>
              <a:pPr>
                <a:spcBef>
                  <a:spcPct val="0"/>
                </a:spcBef>
                <a:buFontTx/>
                <a:buNone/>
              </a:pPr>
              <a:t>47</a:t>
            </a:fld>
            <a:endParaRPr lang="en-GB" altLang="da-DK" sz="1400"/>
          </a:p>
        </p:txBody>
      </p:sp>
      <p:pic>
        <p:nvPicPr>
          <p:cNvPr id="67587" name="Picture 2">
            <a:extLst>
              <a:ext uri="{FF2B5EF4-FFF2-40B4-BE49-F238E27FC236}">
                <a16:creationId xmlns:a16="http://schemas.microsoft.com/office/drawing/2014/main" id="{F541BDB9-36C5-393D-372B-2F6F31A3E0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675" y="533400"/>
            <a:ext cx="6537325" cy="777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Pladsholder til slidenummer 3">
            <a:extLst>
              <a:ext uri="{FF2B5EF4-FFF2-40B4-BE49-F238E27FC236}">
                <a16:creationId xmlns:a16="http://schemas.microsoft.com/office/drawing/2014/main" id="{CE3777C0-EA3B-50E0-F018-8CC1AC03980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C5DD9116-3311-41D2-B9DE-B64B798E45FA}" type="slidenum">
              <a:rPr lang="en-GB" altLang="da-DK" sz="1400" smtClean="0"/>
              <a:pPr>
                <a:spcBef>
                  <a:spcPct val="0"/>
                </a:spcBef>
                <a:buFontTx/>
                <a:buNone/>
              </a:pPr>
              <a:t>48</a:t>
            </a:fld>
            <a:endParaRPr lang="en-GB" altLang="da-DK" sz="1400"/>
          </a:p>
        </p:txBody>
      </p:sp>
      <p:pic>
        <p:nvPicPr>
          <p:cNvPr id="68611" name="Picture 2">
            <a:extLst>
              <a:ext uri="{FF2B5EF4-FFF2-40B4-BE49-F238E27FC236}">
                <a16:creationId xmlns:a16="http://schemas.microsoft.com/office/drawing/2014/main" id="{B82E3A6D-401E-F412-3117-FECE59FEE5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00" y="0"/>
            <a:ext cx="6794500" cy="815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Pladsholder til slidenummer 3">
            <a:extLst>
              <a:ext uri="{FF2B5EF4-FFF2-40B4-BE49-F238E27FC236}">
                <a16:creationId xmlns:a16="http://schemas.microsoft.com/office/drawing/2014/main" id="{6BCB3554-B585-8E99-E8EA-8A5BFC5AA08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6DAF7BAD-6E6C-4C5E-918A-F37B6D0E66E0}" type="slidenum">
              <a:rPr lang="en-GB" altLang="da-DK" sz="1400" smtClean="0"/>
              <a:pPr>
                <a:spcBef>
                  <a:spcPct val="0"/>
                </a:spcBef>
                <a:buFontTx/>
                <a:buNone/>
              </a:pPr>
              <a:t>49</a:t>
            </a:fld>
            <a:endParaRPr lang="en-GB" altLang="da-DK" sz="1400"/>
          </a:p>
        </p:txBody>
      </p:sp>
      <p:pic>
        <p:nvPicPr>
          <p:cNvPr id="69635" name="Picture 2">
            <a:extLst>
              <a:ext uri="{FF2B5EF4-FFF2-40B4-BE49-F238E27FC236}">
                <a16:creationId xmlns:a16="http://schemas.microsoft.com/office/drawing/2014/main" id="{0BF47BE9-2951-51D3-FC84-1EF04FE54D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9575" y="0"/>
            <a:ext cx="6448425" cy="830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Pladsholder til slidenummer 3">
            <a:extLst>
              <a:ext uri="{FF2B5EF4-FFF2-40B4-BE49-F238E27FC236}">
                <a16:creationId xmlns:a16="http://schemas.microsoft.com/office/drawing/2014/main" id="{DB85CCCB-AD16-C96B-5F7D-4B928BFBE7E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2AD33908-7198-44EA-B34C-8333CAAFA973}" type="slidenum">
              <a:rPr lang="en-GB" altLang="da-DK" sz="1400" smtClean="0"/>
              <a:pPr>
                <a:spcBef>
                  <a:spcPct val="0"/>
                </a:spcBef>
                <a:buFontTx/>
                <a:buNone/>
              </a:pPr>
              <a:t>50</a:t>
            </a:fld>
            <a:endParaRPr lang="en-GB" altLang="da-DK" sz="1400"/>
          </a:p>
        </p:txBody>
      </p:sp>
      <p:pic>
        <p:nvPicPr>
          <p:cNvPr id="70659" name="Picture 2">
            <a:extLst>
              <a:ext uri="{FF2B5EF4-FFF2-40B4-BE49-F238E27FC236}">
                <a16:creationId xmlns:a16="http://schemas.microsoft.com/office/drawing/2014/main" id="{EE9351DE-46C2-B224-EF13-3CA4BEC864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0"/>
            <a:ext cx="6030913" cy="815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Pladsholder til slidenummer 3">
            <a:extLst>
              <a:ext uri="{FF2B5EF4-FFF2-40B4-BE49-F238E27FC236}">
                <a16:creationId xmlns:a16="http://schemas.microsoft.com/office/drawing/2014/main" id="{FC35DF25-FD63-2C79-44D3-D58EABFF92E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5A1B82A5-E590-42E2-A407-54CA792190C0}" type="slidenum">
              <a:rPr lang="en-GB" altLang="da-DK" sz="1400" smtClean="0"/>
              <a:pPr>
                <a:spcBef>
                  <a:spcPct val="0"/>
                </a:spcBef>
                <a:buFontTx/>
                <a:buNone/>
              </a:pPr>
              <a:t>51</a:t>
            </a:fld>
            <a:endParaRPr lang="en-GB" altLang="da-DK" sz="1400"/>
          </a:p>
        </p:txBody>
      </p:sp>
      <p:pic>
        <p:nvPicPr>
          <p:cNvPr id="71683" name="Picture 2">
            <a:extLst>
              <a:ext uri="{FF2B5EF4-FFF2-40B4-BE49-F238E27FC236}">
                <a16:creationId xmlns:a16="http://schemas.microsoft.com/office/drawing/2014/main" id="{681E3E94-BA5E-CE81-B760-A3897C6F8A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858000" cy="800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Pladsholder til slidenummer 3">
            <a:extLst>
              <a:ext uri="{FF2B5EF4-FFF2-40B4-BE49-F238E27FC236}">
                <a16:creationId xmlns:a16="http://schemas.microsoft.com/office/drawing/2014/main" id="{1D9F4A77-D2AF-117F-D28C-48C4E591BE8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77FADB4C-99D5-422F-9082-9097455B5098}" type="slidenum">
              <a:rPr lang="en-GB" altLang="da-DK" sz="1400" smtClean="0"/>
              <a:pPr>
                <a:spcBef>
                  <a:spcPct val="0"/>
                </a:spcBef>
                <a:buFontTx/>
                <a:buNone/>
              </a:pPr>
              <a:t>52</a:t>
            </a:fld>
            <a:endParaRPr lang="en-GB" altLang="da-DK" sz="1400"/>
          </a:p>
        </p:txBody>
      </p:sp>
      <p:pic>
        <p:nvPicPr>
          <p:cNvPr id="73731" name="Picture 2">
            <a:extLst>
              <a:ext uri="{FF2B5EF4-FFF2-40B4-BE49-F238E27FC236}">
                <a16:creationId xmlns:a16="http://schemas.microsoft.com/office/drawing/2014/main" id="{02D03B33-B150-82D8-D706-9D7436A460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0"/>
            <a:ext cx="6235700" cy="815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Pladsholder til slidenummer 3">
            <a:extLst>
              <a:ext uri="{FF2B5EF4-FFF2-40B4-BE49-F238E27FC236}">
                <a16:creationId xmlns:a16="http://schemas.microsoft.com/office/drawing/2014/main" id="{2FEACA08-FB8E-1D3B-2D9B-42ACE53C4C2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3C418E6A-211D-4355-A4A1-0C310FF2F064}" type="slidenum">
              <a:rPr lang="en-GB" altLang="da-DK" sz="1400" smtClean="0"/>
              <a:pPr>
                <a:spcBef>
                  <a:spcPct val="0"/>
                </a:spcBef>
                <a:buFontTx/>
                <a:buNone/>
              </a:pPr>
              <a:t>53</a:t>
            </a:fld>
            <a:endParaRPr lang="en-GB" altLang="da-DK" sz="1400"/>
          </a:p>
        </p:txBody>
      </p:sp>
      <p:pic>
        <p:nvPicPr>
          <p:cNvPr id="49155" name="Picture 2">
            <a:extLst>
              <a:ext uri="{FF2B5EF4-FFF2-40B4-BE49-F238E27FC236}">
                <a16:creationId xmlns:a16="http://schemas.microsoft.com/office/drawing/2014/main" id="{0AB8417C-3AA1-5A99-02A6-6F2A3A7131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4347" r="16667"/>
          <a:stretch>
            <a:fillRect/>
          </a:stretch>
        </p:blipFill>
        <p:spPr bwMode="auto">
          <a:xfrm>
            <a:off x="609600" y="0"/>
            <a:ext cx="5715000" cy="838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6" name="Text Box 3">
            <a:extLst>
              <a:ext uri="{FF2B5EF4-FFF2-40B4-BE49-F238E27FC236}">
                <a16:creationId xmlns:a16="http://schemas.microsoft.com/office/drawing/2014/main" id="{5ABD2785-E455-8BED-7077-6BDC86B63C0F}"/>
              </a:ext>
            </a:extLst>
          </p:cNvPr>
          <p:cNvSpPr txBox="1">
            <a:spLocks noChangeArrowheads="1"/>
          </p:cNvSpPr>
          <p:nvPr/>
        </p:nvSpPr>
        <p:spPr bwMode="auto">
          <a:xfrm>
            <a:off x="0" y="4191000"/>
            <a:ext cx="571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endParaRPr lang="da-DK" altLang="da-DK" sz="2400"/>
          </a:p>
        </p:txBody>
      </p:sp>
      <p:sp>
        <p:nvSpPr>
          <p:cNvPr id="49157" name="Text Box 5">
            <a:extLst>
              <a:ext uri="{FF2B5EF4-FFF2-40B4-BE49-F238E27FC236}">
                <a16:creationId xmlns:a16="http://schemas.microsoft.com/office/drawing/2014/main" id="{B63B34E7-D739-7EDD-D4D8-E0C7F278D2C4}"/>
              </a:ext>
            </a:extLst>
          </p:cNvPr>
          <p:cNvSpPr txBox="1">
            <a:spLocks noChangeArrowheads="1"/>
          </p:cNvSpPr>
          <p:nvPr/>
        </p:nvSpPr>
        <p:spPr bwMode="auto">
          <a:xfrm>
            <a:off x="685800" y="3886200"/>
            <a:ext cx="5867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da-DK" sz="1800"/>
              <a:t>Above-Hamada: Mayor of al-Yarmook Camp</a:t>
            </a:r>
            <a:endParaRPr lang="en-GB" altLang="da-DK" sz="1800"/>
          </a:p>
        </p:txBody>
      </p:sp>
      <p:sp>
        <p:nvSpPr>
          <p:cNvPr id="49158" name="Text Box 6">
            <a:extLst>
              <a:ext uri="{FF2B5EF4-FFF2-40B4-BE49-F238E27FC236}">
                <a16:creationId xmlns:a16="http://schemas.microsoft.com/office/drawing/2014/main" id="{EA1BC6EB-703A-5E3F-DAFA-F7EC12476FFF}"/>
              </a:ext>
            </a:extLst>
          </p:cNvPr>
          <p:cNvSpPr txBox="1">
            <a:spLocks noChangeArrowheads="1"/>
          </p:cNvSpPr>
          <p:nvPr/>
        </p:nvSpPr>
        <p:spPr bwMode="auto">
          <a:xfrm>
            <a:off x="609600" y="8153400"/>
            <a:ext cx="52578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da-DK" sz="1800"/>
              <a:t>Abu al-Saeed: the first to visit his brothers in Deir Hanns in the sixties</a:t>
            </a:r>
            <a:endParaRPr lang="en-GB" altLang="da-DK" sz="1800"/>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Pladsholder til slidenummer 3">
            <a:extLst>
              <a:ext uri="{FF2B5EF4-FFF2-40B4-BE49-F238E27FC236}">
                <a16:creationId xmlns:a16="http://schemas.microsoft.com/office/drawing/2014/main" id="{B44FC194-E421-48EC-AF9F-0206971D2BA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4234D6AC-3C59-447F-B7D8-D18C9562CB90}" type="slidenum">
              <a:rPr lang="en-GB" altLang="da-DK" sz="1400" smtClean="0"/>
              <a:pPr>
                <a:spcBef>
                  <a:spcPct val="0"/>
                </a:spcBef>
                <a:buFontTx/>
                <a:buNone/>
              </a:pPr>
              <a:t>54</a:t>
            </a:fld>
            <a:endParaRPr lang="en-GB" altLang="da-DK" sz="1400"/>
          </a:p>
        </p:txBody>
      </p:sp>
      <p:pic>
        <p:nvPicPr>
          <p:cNvPr id="84995" name="Picture 2">
            <a:extLst>
              <a:ext uri="{FF2B5EF4-FFF2-40B4-BE49-F238E27FC236}">
                <a16:creationId xmlns:a16="http://schemas.microsoft.com/office/drawing/2014/main" id="{B407E293-9862-3ED9-05F1-95A2FD64F3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28600"/>
            <a:ext cx="5943600" cy="853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6" name="Text Box 3">
            <a:extLst>
              <a:ext uri="{FF2B5EF4-FFF2-40B4-BE49-F238E27FC236}">
                <a16:creationId xmlns:a16="http://schemas.microsoft.com/office/drawing/2014/main" id="{AC4329B1-A8E3-93A0-C8EB-673B36D6AE50}"/>
              </a:ext>
            </a:extLst>
          </p:cNvPr>
          <p:cNvSpPr txBox="1">
            <a:spLocks noChangeArrowheads="1"/>
          </p:cNvSpPr>
          <p:nvPr/>
        </p:nvSpPr>
        <p:spPr bwMode="auto">
          <a:xfrm>
            <a:off x="457200" y="8229600"/>
            <a:ext cx="64008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da-DK" sz="1800"/>
              <a:t>People from Iqrit, KufrBir’im &amp; Suhmata: 47 years later commemorating their eviction</a:t>
            </a:r>
            <a:endParaRPr lang="en-GB" altLang="da-DK" sz="1800"/>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Pladsholder til slidenummer 3">
            <a:extLst>
              <a:ext uri="{FF2B5EF4-FFF2-40B4-BE49-F238E27FC236}">
                <a16:creationId xmlns:a16="http://schemas.microsoft.com/office/drawing/2014/main" id="{946B4413-E544-6356-FBDA-A59647AB677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01B8301B-D6C6-4966-A44E-CE69AC559E8A}" type="slidenum">
              <a:rPr lang="en-GB" altLang="da-DK" sz="1400" smtClean="0"/>
              <a:pPr>
                <a:spcBef>
                  <a:spcPct val="0"/>
                </a:spcBef>
                <a:buFontTx/>
                <a:buNone/>
              </a:pPr>
              <a:t>55</a:t>
            </a:fld>
            <a:endParaRPr lang="en-GB" altLang="da-DK" sz="1400"/>
          </a:p>
        </p:txBody>
      </p:sp>
      <p:pic>
        <p:nvPicPr>
          <p:cNvPr id="87043" name="Picture 2">
            <a:extLst>
              <a:ext uri="{FF2B5EF4-FFF2-40B4-BE49-F238E27FC236}">
                <a16:creationId xmlns:a16="http://schemas.microsoft.com/office/drawing/2014/main" id="{8C74DA74-B132-2AC3-53F7-97F63F9A57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09600"/>
            <a:ext cx="6858000" cy="754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4" name="Text Box 3">
            <a:extLst>
              <a:ext uri="{FF2B5EF4-FFF2-40B4-BE49-F238E27FC236}">
                <a16:creationId xmlns:a16="http://schemas.microsoft.com/office/drawing/2014/main" id="{BE3F852D-8A08-A4A2-2EA5-367F980B2449}"/>
              </a:ext>
            </a:extLst>
          </p:cNvPr>
          <p:cNvSpPr txBox="1">
            <a:spLocks noChangeArrowheads="1"/>
          </p:cNvSpPr>
          <p:nvPr/>
        </p:nvSpPr>
        <p:spPr bwMode="auto">
          <a:xfrm>
            <a:off x="1905000" y="300038"/>
            <a:ext cx="381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endParaRPr lang="da-DK" altLang="da-DK" sz="2400"/>
          </a:p>
        </p:txBody>
      </p:sp>
      <p:sp>
        <p:nvSpPr>
          <p:cNvPr id="87045" name="Text Box 4">
            <a:extLst>
              <a:ext uri="{FF2B5EF4-FFF2-40B4-BE49-F238E27FC236}">
                <a16:creationId xmlns:a16="http://schemas.microsoft.com/office/drawing/2014/main" id="{F730F3E1-FA20-ED6C-908F-C3A5DA47874E}"/>
              </a:ext>
            </a:extLst>
          </p:cNvPr>
          <p:cNvSpPr txBox="1">
            <a:spLocks noChangeArrowheads="1"/>
          </p:cNvSpPr>
          <p:nvPr/>
        </p:nvSpPr>
        <p:spPr bwMode="auto">
          <a:xfrm>
            <a:off x="2743200" y="381000"/>
            <a:ext cx="381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da-DK" sz="2400"/>
              <a:t>Lubya’s 240 Absentees</a:t>
            </a:r>
            <a:endParaRPr lang="en-GB" altLang="da-DK" sz="2400"/>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Pladsholder til slidenummer 3">
            <a:extLst>
              <a:ext uri="{FF2B5EF4-FFF2-40B4-BE49-F238E27FC236}">
                <a16:creationId xmlns:a16="http://schemas.microsoft.com/office/drawing/2014/main" id="{B3AC88E5-FFA3-4527-D1D1-3450E145D2C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059D0605-20EC-4120-B2F2-68761E2487B9}" type="slidenum">
              <a:rPr lang="en-GB" altLang="da-DK" sz="1400" smtClean="0"/>
              <a:pPr>
                <a:spcBef>
                  <a:spcPct val="0"/>
                </a:spcBef>
                <a:buFontTx/>
                <a:buNone/>
              </a:pPr>
              <a:t>56</a:t>
            </a:fld>
            <a:endParaRPr lang="en-GB" altLang="da-DK" sz="1400"/>
          </a:p>
        </p:txBody>
      </p:sp>
      <p:pic>
        <p:nvPicPr>
          <p:cNvPr id="88067" name="Picture 2">
            <a:extLst>
              <a:ext uri="{FF2B5EF4-FFF2-40B4-BE49-F238E27FC236}">
                <a16:creationId xmlns:a16="http://schemas.microsoft.com/office/drawing/2014/main" id="{50DB681E-D5C8-6B5E-ACB7-1F05B66B35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90600"/>
            <a:ext cx="6858000" cy="815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Pladsholder til slidenummer 3">
            <a:extLst>
              <a:ext uri="{FF2B5EF4-FFF2-40B4-BE49-F238E27FC236}">
                <a16:creationId xmlns:a16="http://schemas.microsoft.com/office/drawing/2014/main" id="{76813463-1317-6301-8E18-2942E904EFF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83F7CBAC-3337-406A-94B9-ABBAC5AFB270}" type="slidenum">
              <a:rPr lang="en-GB" altLang="da-DK" sz="1400" smtClean="0"/>
              <a:pPr>
                <a:spcBef>
                  <a:spcPct val="0"/>
                </a:spcBef>
                <a:buFontTx/>
                <a:buNone/>
              </a:pPr>
              <a:t>57</a:t>
            </a:fld>
            <a:endParaRPr lang="en-GB" altLang="da-DK" sz="1400"/>
          </a:p>
        </p:txBody>
      </p:sp>
      <p:pic>
        <p:nvPicPr>
          <p:cNvPr id="89091" name="Picture 2">
            <a:extLst>
              <a:ext uri="{FF2B5EF4-FFF2-40B4-BE49-F238E27FC236}">
                <a16:creationId xmlns:a16="http://schemas.microsoft.com/office/drawing/2014/main" id="{7DD036AF-E73A-1B7C-2DF4-9D161380F2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447800"/>
            <a:ext cx="5824538" cy="810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Pladsholder til slidenummer 3">
            <a:extLst>
              <a:ext uri="{FF2B5EF4-FFF2-40B4-BE49-F238E27FC236}">
                <a16:creationId xmlns:a16="http://schemas.microsoft.com/office/drawing/2014/main" id="{AE821AF5-D50E-4AD4-E13C-6EEFC603001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E3728CF9-FF7D-445A-ABF4-91304366BA07}" type="slidenum">
              <a:rPr lang="en-GB" altLang="da-DK" sz="1400" smtClean="0"/>
              <a:pPr>
                <a:spcBef>
                  <a:spcPct val="0"/>
                </a:spcBef>
                <a:buFontTx/>
                <a:buNone/>
              </a:pPr>
              <a:t>58</a:t>
            </a:fld>
            <a:endParaRPr lang="en-GB" altLang="da-DK" sz="1400"/>
          </a:p>
        </p:txBody>
      </p:sp>
      <p:pic>
        <p:nvPicPr>
          <p:cNvPr id="90115" name="Picture 2">
            <a:extLst>
              <a:ext uri="{FF2B5EF4-FFF2-40B4-BE49-F238E27FC236}">
                <a16:creationId xmlns:a16="http://schemas.microsoft.com/office/drawing/2014/main" id="{24C53071-F8F5-11D1-985A-156922752E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19200"/>
            <a:ext cx="6858000" cy="792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Pladsholder til slidenummer 3">
            <a:extLst>
              <a:ext uri="{FF2B5EF4-FFF2-40B4-BE49-F238E27FC236}">
                <a16:creationId xmlns:a16="http://schemas.microsoft.com/office/drawing/2014/main" id="{32CB4BFF-0331-BA52-5E11-BD83EA15AD7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54C06173-F9AD-4C41-82C9-78090360D96D}" type="slidenum">
              <a:rPr lang="en-GB" altLang="da-DK" sz="1400" smtClean="0"/>
              <a:pPr>
                <a:spcBef>
                  <a:spcPct val="0"/>
                </a:spcBef>
                <a:buFontTx/>
                <a:buNone/>
              </a:pPr>
              <a:t>59</a:t>
            </a:fld>
            <a:endParaRPr lang="en-GB" altLang="da-DK" sz="1400"/>
          </a:p>
        </p:txBody>
      </p:sp>
      <p:pic>
        <p:nvPicPr>
          <p:cNvPr id="91139" name="Picture 2">
            <a:extLst>
              <a:ext uri="{FF2B5EF4-FFF2-40B4-BE49-F238E27FC236}">
                <a16:creationId xmlns:a16="http://schemas.microsoft.com/office/drawing/2014/main" id="{547B8891-6D25-10F7-0B0C-99A4CD3C91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335088"/>
            <a:ext cx="5581650" cy="658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Pladsholder til slidenummer 3">
            <a:extLst>
              <a:ext uri="{FF2B5EF4-FFF2-40B4-BE49-F238E27FC236}">
                <a16:creationId xmlns:a16="http://schemas.microsoft.com/office/drawing/2014/main" id="{7147D401-228B-C297-1D30-449DF176FBE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2CAD745D-8109-406B-8FAF-C7A5908F86AA}" type="slidenum">
              <a:rPr lang="en-GB" altLang="da-DK" sz="1400" smtClean="0"/>
              <a:pPr>
                <a:spcBef>
                  <a:spcPct val="0"/>
                </a:spcBef>
                <a:buFontTx/>
                <a:buNone/>
              </a:pPr>
              <a:t>60</a:t>
            </a:fld>
            <a:endParaRPr lang="en-GB" altLang="da-DK" sz="1400"/>
          </a:p>
        </p:txBody>
      </p:sp>
      <p:pic>
        <p:nvPicPr>
          <p:cNvPr id="92163" name="Picture 2">
            <a:extLst>
              <a:ext uri="{FF2B5EF4-FFF2-40B4-BE49-F238E27FC236}">
                <a16:creationId xmlns:a16="http://schemas.microsoft.com/office/drawing/2014/main" id="{BE759840-FABE-DFC1-058D-9A08AD5759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66800"/>
            <a:ext cx="6858000" cy="807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Pladsholder til slidenummer 3">
            <a:extLst>
              <a:ext uri="{FF2B5EF4-FFF2-40B4-BE49-F238E27FC236}">
                <a16:creationId xmlns:a16="http://schemas.microsoft.com/office/drawing/2014/main" id="{6F8C1C32-129B-9D96-EF18-36A5EC28941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40D29C05-3C73-4F0F-A6FB-53A14D0B0DCA}" type="slidenum">
              <a:rPr lang="en-GB" altLang="da-DK" sz="1400" smtClean="0"/>
              <a:pPr>
                <a:spcBef>
                  <a:spcPct val="0"/>
                </a:spcBef>
                <a:buFontTx/>
                <a:buNone/>
              </a:pPr>
              <a:t>61</a:t>
            </a:fld>
            <a:endParaRPr lang="en-GB" altLang="da-DK" sz="1400"/>
          </a:p>
        </p:txBody>
      </p:sp>
      <p:pic>
        <p:nvPicPr>
          <p:cNvPr id="93187" name="Picture 2">
            <a:extLst>
              <a:ext uri="{FF2B5EF4-FFF2-40B4-BE49-F238E27FC236}">
                <a16:creationId xmlns:a16="http://schemas.microsoft.com/office/drawing/2014/main" id="{F05D9A13-F509-E8DC-A878-25CAE44732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2450" y="838200"/>
            <a:ext cx="5751513" cy="805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Pladsholder til slidenummer 3">
            <a:extLst>
              <a:ext uri="{FF2B5EF4-FFF2-40B4-BE49-F238E27FC236}">
                <a16:creationId xmlns:a16="http://schemas.microsoft.com/office/drawing/2014/main" id="{AE413C95-9AD1-9924-A564-3A3E09A182D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CB867DC6-F07B-4C65-A223-1E36651D2595}" type="slidenum">
              <a:rPr lang="en-GB" altLang="da-DK" sz="1400" smtClean="0"/>
              <a:pPr>
                <a:spcBef>
                  <a:spcPct val="0"/>
                </a:spcBef>
                <a:buFontTx/>
                <a:buNone/>
              </a:pPr>
              <a:t>62</a:t>
            </a:fld>
            <a:endParaRPr lang="en-GB" altLang="da-DK" sz="1400"/>
          </a:p>
        </p:txBody>
      </p:sp>
      <p:pic>
        <p:nvPicPr>
          <p:cNvPr id="94211" name="Picture 2">
            <a:extLst>
              <a:ext uri="{FF2B5EF4-FFF2-40B4-BE49-F238E27FC236}">
                <a16:creationId xmlns:a16="http://schemas.microsoft.com/office/drawing/2014/main" id="{D18DC3A7-D74E-3D77-9395-02341C9AAC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38200"/>
            <a:ext cx="6858000" cy="746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Pladsholder til slidenummer 3">
            <a:extLst>
              <a:ext uri="{FF2B5EF4-FFF2-40B4-BE49-F238E27FC236}">
                <a16:creationId xmlns:a16="http://schemas.microsoft.com/office/drawing/2014/main" id="{EB62C13D-923C-B9D2-F6EC-5365ABD8C11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3D39AAF5-7C8E-4D99-9BED-C33D30BF7EE8}" type="slidenum">
              <a:rPr lang="en-GB" altLang="da-DK" sz="1400" smtClean="0"/>
              <a:pPr>
                <a:spcBef>
                  <a:spcPct val="0"/>
                </a:spcBef>
                <a:buFontTx/>
                <a:buNone/>
              </a:pPr>
              <a:t>63</a:t>
            </a:fld>
            <a:endParaRPr lang="en-GB" altLang="da-DK" sz="1400"/>
          </a:p>
        </p:txBody>
      </p:sp>
      <p:pic>
        <p:nvPicPr>
          <p:cNvPr id="95235" name="Picture 2">
            <a:extLst>
              <a:ext uri="{FF2B5EF4-FFF2-40B4-BE49-F238E27FC236}">
                <a16:creationId xmlns:a16="http://schemas.microsoft.com/office/drawing/2014/main" id="{6657A283-7D3E-6F0C-27CA-9E12D7447A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8263"/>
            <a:ext cx="6858000" cy="921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Pladsholder til slidenummer 3">
            <a:extLst>
              <a:ext uri="{FF2B5EF4-FFF2-40B4-BE49-F238E27FC236}">
                <a16:creationId xmlns:a16="http://schemas.microsoft.com/office/drawing/2014/main" id="{78C3C8A5-1A1B-B08E-3BF1-471F500F6D5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B229E12E-2F75-4266-B411-FC7F9DBE955E}" type="slidenum">
              <a:rPr lang="en-GB" altLang="da-DK" sz="1400" smtClean="0"/>
              <a:pPr>
                <a:spcBef>
                  <a:spcPct val="0"/>
                </a:spcBef>
                <a:buFontTx/>
                <a:buNone/>
              </a:pPr>
              <a:t>64</a:t>
            </a:fld>
            <a:endParaRPr lang="en-GB" altLang="da-DK" sz="1400"/>
          </a:p>
        </p:txBody>
      </p:sp>
      <p:pic>
        <p:nvPicPr>
          <p:cNvPr id="107523" name="Picture 2">
            <a:extLst>
              <a:ext uri="{FF2B5EF4-FFF2-40B4-BE49-F238E27FC236}">
                <a16:creationId xmlns:a16="http://schemas.microsoft.com/office/drawing/2014/main" id="{E5F2054F-F8E6-CD54-BB63-9AFCB84A9E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858000" cy="777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Pladsholder til slidenummer 3">
            <a:extLst>
              <a:ext uri="{FF2B5EF4-FFF2-40B4-BE49-F238E27FC236}">
                <a16:creationId xmlns:a16="http://schemas.microsoft.com/office/drawing/2014/main" id="{3D516AFF-068C-DD2F-D078-8D90EDBFA60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CD26909B-6D84-425D-ABBF-BD9083FA16B4}" type="slidenum">
              <a:rPr lang="en-GB" altLang="da-DK" sz="1400" smtClean="0"/>
              <a:pPr>
                <a:spcBef>
                  <a:spcPct val="0"/>
                </a:spcBef>
                <a:buFontTx/>
                <a:buNone/>
              </a:pPr>
              <a:t>65</a:t>
            </a:fld>
            <a:endParaRPr lang="en-GB" altLang="da-DK" sz="1400"/>
          </a:p>
        </p:txBody>
      </p:sp>
      <p:pic>
        <p:nvPicPr>
          <p:cNvPr id="116739" name="Picture 2">
            <a:extLst>
              <a:ext uri="{FF2B5EF4-FFF2-40B4-BE49-F238E27FC236}">
                <a16:creationId xmlns:a16="http://schemas.microsoft.com/office/drawing/2014/main" id="{7EA5AC08-EA8C-641B-4B24-3A9A29B28A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0"/>
            <a:ext cx="5815013" cy="822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Pladsholder til slidenummer 3">
            <a:extLst>
              <a:ext uri="{FF2B5EF4-FFF2-40B4-BE49-F238E27FC236}">
                <a16:creationId xmlns:a16="http://schemas.microsoft.com/office/drawing/2014/main" id="{0BCC8901-4A79-2082-A628-2FDD606A57B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C0E4F1D7-334F-41B6-8978-7C30BBB11982}" type="slidenum">
              <a:rPr lang="en-GB" altLang="da-DK" sz="1400" smtClean="0"/>
              <a:pPr>
                <a:spcBef>
                  <a:spcPct val="0"/>
                </a:spcBef>
                <a:buFontTx/>
                <a:buNone/>
              </a:pPr>
              <a:t>66</a:t>
            </a:fld>
            <a:endParaRPr lang="en-GB" altLang="da-DK" sz="1400"/>
          </a:p>
        </p:txBody>
      </p:sp>
      <p:pic>
        <p:nvPicPr>
          <p:cNvPr id="117763" name="Picture 2">
            <a:extLst>
              <a:ext uri="{FF2B5EF4-FFF2-40B4-BE49-F238E27FC236}">
                <a16:creationId xmlns:a16="http://schemas.microsoft.com/office/drawing/2014/main" id="{53D4C272-E09C-0C3C-74C5-FB4EE85FAF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088" y="315913"/>
            <a:ext cx="6473825" cy="806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Pladsholder til slidenummer 3">
            <a:extLst>
              <a:ext uri="{FF2B5EF4-FFF2-40B4-BE49-F238E27FC236}">
                <a16:creationId xmlns:a16="http://schemas.microsoft.com/office/drawing/2014/main" id="{9EED4F76-2185-29FC-ED5F-70EA80FA8F1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5D1C441E-6D39-4A52-B45D-0EF68B8C1C9E}" type="slidenum">
              <a:rPr lang="en-GB" altLang="da-DK" sz="1400" smtClean="0"/>
              <a:pPr>
                <a:spcBef>
                  <a:spcPct val="0"/>
                </a:spcBef>
                <a:buFontTx/>
                <a:buNone/>
              </a:pPr>
              <a:t>67</a:t>
            </a:fld>
            <a:endParaRPr lang="en-GB" altLang="da-DK" sz="1400"/>
          </a:p>
        </p:txBody>
      </p:sp>
      <p:pic>
        <p:nvPicPr>
          <p:cNvPr id="118787" name="Picture 2">
            <a:extLst>
              <a:ext uri="{FF2B5EF4-FFF2-40B4-BE49-F238E27FC236}">
                <a16:creationId xmlns:a16="http://schemas.microsoft.com/office/drawing/2014/main" id="{46929684-B43F-FD40-7087-313BF899BF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81000"/>
            <a:ext cx="7489825" cy="853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Pladsholder til slidenummer 3">
            <a:extLst>
              <a:ext uri="{FF2B5EF4-FFF2-40B4-BE49-F238E27FC236}">
                <a16:creationId xmlns:a16="http://schemas.microsoft.com/office/drawing/2014/main" id="{853DA222-7320-5904-EBC3-F9CF45FBC20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CDA85145-B62B-48E6-94B8-A3121658F75A}" type="slidenum">
              <a:rPr lang="en-GB" altLang="da-DK" sz="1400" smtClean="0"/>
              <a:pPr>
                <a:spcBef>
                  <a:spcPct val="0"/>
                </a:spcBef>
                <a:buFontTx/>
                <a:buNone/>
              </a:pPr>
              <a:t>68</a:t>
            </a:fld>
            <a:endParaRPr lang="en-GB" altLang="da-DK" sz="1400"/>
          </a:p>
        </p:txBody>
      </p:sp>
      <p:pic>
        <p:nvPicPr>
          <p:cNvPr id="119811" name="Picture 2">
            <a:extLst>
              <a:ext uri="{FF2B5EF4-FFF2-40B4-BE49-F238E27FC236}">
                <a16:creationId xmlns:a16="http://schemas.microsoft.com/office/drawing/2014/main" id="{9C7B994B-28E6-58C0-BE78-225C149176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163" y="1916113"/>
            <a:ext cx="6542087" cy="531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Pladsholder til slidenummer 3">
            <a:extLst>
              <a:ext uri="{FF2B5EF4-FFF2-40B4-BE49-F238E27FC236}">
                <a16:creationId xmlns:a16="http://schemas.microsoft.com/office/drawing/2014/main" id="{DC9621A5-F6C4-D1BB-BA66-6484CB2B94A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BA5B133C-2825-4851-850F-F4AC75DAE30C}" type="slidenum">
              <a:rPr lang="en-GB" altLang="da-DK" sz="1400" smtClean="0"/>
              <a:pPr>
                <a:spcBef>
                  <a:spcPct val="0"/>
                </a:spcBef>
                <a:buFontTx/>
                <a:buNone/>
              </a:pPr>
              <a:t>69</a:t>
            </a:fld>
            <a:endParaRPr lang="en-GB" altLang="da-DK" sz="1400"/>
          </a:p>
        </p:txBody>
      </p:sp>
      <p:pic>
        <p:nvPicPr>
          <p:cNvPr id="120835" name="Picture 2">
            <a:extLst>
              <a:ext uri="{FF2B5EF4-FFF2-40B4-BE49-F238E27FC236}">
                <a16:creationId xmlns:a16="http://schemas.microsoft.com/office/drawing/2014/main" id="{F1429123-BC29-B33E-3578-8827A1A99A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472238" cy="767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Pladsholder til slidenummer 3">
            <a:extLst>
              <a:ext uri="{FF2B5EF4-FFF2-40B4-BE49-F238E27FC236}">
                <a16:creationId xmlns:a16="http://schemas.microsoft.com/office/drawing/2014/main" id="{6B35A2AB-F0D3-9AF8-D7CE-9BA28900D99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6C365842-6B8D-46F0-A748-637474E5B53D}" type="slidenum">
              <a:rPr lang="en-GB" altLang="da-DK" sz="1400" smtClean="0"/>
              <a:pPr>
                <a:spcBef>
                  <a:spcPct val="0"/>
                </a:spcBef>
                <a:buFontTx/>
                <a:buNone/>
              </a:pPr>
              <a:t>70</a:t>
            </a:fld>
            <a:endParaRPr lang="en-GB" altLang="da-DK" sz="1400"/>
          </a:p>
        </p:txBody>
      </p:sp>
      <p:pic>
        <p:nvPicPr>
          <p:cNvPr id="121859" name="Picture 2">
            <a:extLst>
              <a:ext uri="{FF2B5EF4-FFF2-40B4-BE49-F238E27FC236}">
                <a16:creationId xmlns:a16="http://schemas.microsoft.com/office/drawing/2014/main" id="{F3EA00FB-991C-FBD8-EABA-CFD3F9326D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8600"/>
            <a:ext cx="6858000" cy="853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Pladsholder til slidenummer 3">
            <a:extLst>
              <a:ext uri="{FF2B5EF4-FFF2-40B4-BE49-F238E27FC236}">
                <a16:creationId xmlns:a16="http://schemas.microsoft.com/office/drawing/2014/main" id="{4813219C-1B35-004D-A594-ADB313D60E8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D10F22CA-7A26-480C-9369-0500AD7184FB}" type="slidenum">
              <a:rPr lang="en-GB" altLang="da-DK" sz="1400" smtClean="0"/>
              <a:pPr>
                <a:spcBef>
                  <a:spcPct val="0"/>
                </a:spcBef>
                <a:buFontTx/>
                <a:buNone/>
              </a:pPr>
              <a:t>71</a:t>
            </a:fld>
            <a:endParaRPr lang="en-GB" altLang="da-DK" sz="1400"/>
          </a:p>
        </p:txBody>
      </p:sp>
      <p:pic>
        <p:nvPicPr>
          <p:cNvPr id="122883" name="Picture 2">
            <a:extLst>
              <a:ext uri="{FF2B5EF4-FFF2-40B4-BE49-F238E27FC236}">
                <a16:creationId xmlns:a16="http://schemas.microsoft.com/office/drawing/2014/main" id="{4AD11E6B-D61E-0683-6D62-4DCE56C22A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0"/>
            <a:ext cx="7064375" cy="822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Pladsholder til slidenummer 3">
            <a:extLst>
              <a:ext uri="{FF2B5EF4-FFF2-40B4-BE49-F238E27FC236}">
                <a16:creationId xmlns:a16="http://schemas.microsoft.com/office/drawing/2014/main" id="{92D6BC59-A6C1-0285-B909-B7BFBE88122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0A7DD577-9AA4-4BE6-85CC-F93121F7AD07}" type="slidenum">
              <a:rPr lang="en-GB" altLang="da-DK" sz="1400" smtClean="0"/>
              <a:pPr>
                <a:spcBef>
                  <a:spcPct val="0"/>
                </a:spcBef>
                <a:buFontTx/>
                <a:buNone/>
              </a:pPr>
              <a:t>72</a:t>
            </a:fld>
            <a:endParaRPr lang="en-GB" altLang="da-DK" sz="1400"/>
          </a:p>
        </p:txBody>
      </p:sp>
      <p:pic>
        <p:nvPicPr>
          <p:cNvPr id="123907" name="Picture 2">
            <a:extLst>
              <a:ext uri="{FF2B5EF4-FFF2-40B4-BE49-F238E27FC236}">
                <a16:creationId xmlns:a16="http://schemas.microsoft.com/office/drawing/2014/main" id="{F5D48E22-6CAD-C9AC-BF5E-E818F4154A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059613" cy="838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Pladsholder til slidenummer 3">
            <a:extLst>
              <a:ext uri="{FF2B5EF4-FFF2-40B4-BE49-F238E27FC236}">
                <a16:creationId xmlns:a16="http://schemas.microsoft.com/office/drawing/2014/main" id="{79845626-43BD-690D-5D0A-1D385B422FF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C5785EC3-C31B-4932-8252-FE960388DF9A}" type="slidenum">
              <a:rPr lang="en-GB" altLang="da-DK" sz="1400" smtClean="0"/>
              <a:pPr>
                <a:spcBef>
                  <a:spcPct val="0"/>
                </a:spcBef>
                <a:buFontTx/>
                <a:buNone/>
              </a:pPr>
              <a:t>73</a:t>
            </a:fld>
            <a:endParaRPr lang="en-GB" altLang="da-DK" sz="1400"/>
          </a:p>
        </p:txBody>
      </p:sp>
      <p:pic>
        <p:nvPicPr>
          <p:cNvPr id="124931" name="Picture 2">
            <a:extLst>
              <a:ext uri="{FF2B5EF4-FFF2-40B4-BE49-F238E27FC236}">
                <a16:creationId xmlns:a16="http://schemas.microsoft.com/office/drawing/2014/main" id="{CE3509B4-53B3-B55D-00BE-C75A8103E9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858000" cy="792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Pladsholder til slidenummer 3">
            <a:extLst>
              <a:ext uri="{FF2B5EF4-FFF2-40B4-BE49-F238E27FC236}">
                <a16:creationId xmlns:a16="http://schemas.microsoft.com/office/drawing/2014/main" id="{4F4F541E-B3C6-29FA-1369-C3C53BC60CC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B0CE8650-0CC7-49DC-8A78-20DB5D8C565E}" type="slidenum">
              <a:rPr lang="en-GB" altLang="da-DK" sz="1400" smtClean="0"/>
              <a:pPr>
                <a:spcBef>
                  <a:spcPct val="0"/>
                </a:spcBef>
                <a:buFontTx/>
                <a:buNone/>
              </a:pPr>
              <a:t>74</a:t>
            </a:fld>
            <a:endParaRPr lang="en-GB" altLang="da-DK" sz="1400"/>
          </a:p>
        </p:txBody>
      </p:sp>
      <p:pic>
        <p:nvPicPr>
          <p:cNvPr id="125955" name="Picture 2">
            <a:extLst>
              <a:ext uri="{FF2B5EF4-FFF2-40B4-BE49-F238E27FC236}">
                <a16:creationId xmlns:a16="http://schemas.microsoft.com/office/drawing/2014/main" id="{D578E7AE-DE6E-2DA1-FC24-D0D7963627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0"/>
            <a:ext cx="6389687"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Pladsholder til slidenummer 3">
            <a:extLst>
              <a:ext uri="{FF2B5EF4-FFF2-40B4-BE49-F238E27FC236}">
                <a16:creationId xmlns:a16="http://schemas.microsoft.com/office/drawing/2014/main" id="{3916C696-A5A8-DC8A-3332-1C6006AA51F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A1212791-B93B-46FE-8CBB-9E50CE9D5AC0}" type="slidenum">
              <a:rPr lang="en-GB" altLang="da-DK" sz="1400" smtClean="0"/>
              <a:pPr>
                <a:spcBef>
                  <a:spcPct val="0"/>
                </a:spcBef>
                <a:buFontTx/>
                <a:buNone/>
              </a:pPr>
              <a:t>75</a:t>
            </a:fld>
            <a:endParaRPr lang="en-GB" altLang="da-DK" sz="1400"/>
          </a:p>
        </p:txBody>
      </p:sp>
      <p:pic>
        <p:nvPicPr>
          <p:cNvPr id="128003" name="Picture 2">
            <a:extLst>
              <a:ext uri="{FF2B5EF4-FFF2-40B4-BE49-F238E27FC236}">
                <a16:creationId xmlns:a16="http://schemas.microsoft.com/office/drawing/2014/main" id="{39209F13-63D4-7C67-D5E7-E3A9E06EC9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858000" cy="746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Pladsholder til slidenummer 3">
            <a:extLst>
              <a:ext uri="{FF2B5EF4-FFF2-40B4-BE49-F238E27FC236}">
                <a16:creationId xmlns:a16="http://schemas.microsoft.com/office/drawing/2014/main" id="{5482657F-9E7B-3362-307C-8031B7F5A31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21DA2B58-F80A-4926-B009-640B9A7341BF}" type="slidenum">
              <a:rPr lang="en-GB" altLang="da-DK" sz="1400" smtClean="0"/>
              <a:pPr>
                <a:spcBef>
                  <a:spcPct val="0"/>
                </a:spcBef>
                <a:buFontTx/>
                <a:buNone/>
              </a:pPr>
              <a:t>76</a:t>
            </a:fld>
            <a:endParaRPr lang="en-GB" altLang="da-DK" sz="1400"/>
          </a:p>
        </p:txBody>
      </p:sp>
      <p:pic>
        <p:nvPicPr>
          <p:cNvPr id="140291" name="Picture 2">
            <a:extLst>
              <a:ext uri="{FF2B5EF4-FFF2-40B4-BE49-F238E27FC236}">
                <a16:creationId xmlns:a16="http://schemas.microsoft.com/office/drawing/2014/main" id="{00EF4515-93D4-2742-EEF8-CF426C35C3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8613" y="228600"/>
            <a:ext cx="6180137" cy="701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Pladsholder til slidenummer 3">
            <a:extLst>
              <a:ext uri="{FF2B5EF4-FFF2-40B4-BE49-F238E27FC236}">
                <a16:creationId xmlns:a16="http://schemas.microsoft.com/office/drawing/2014/main" id="{E4E8F7B1-FAE6-86F7-7CC9-A2EA1AAB881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79A41894-DA80-4252-BF79-C9940DCF62E9}" type="slidenum">
              <a:rPr lang="en-GB" altLang="da-DK" sz="1400" smtClean="0"/>
              <a:pPr>
                <a:spcBef>
                  <a:spcPct val="0"/>
                </a:spcBef>
                <a:buFontTx/>
                <a:buNone/>
              </a:pPr>
              <a:t>77</a:t>
            </a:fld>
            <a:endParaRPr lang="en-GB" altLang="da-DK" sz="1400"/>
          </a:p>
        </p:txBody>
      </p:sp>
      <p:pic>
        <p:nvPicPr>
          <p:cNvPr id="142339" name="Picture 2">
            <a:extLst>
              <a:ext uri="{FF2B5EF4-FFF2-40B4-BE49-F238E27FC236}">
                <a16:creationId xmlns:a16="http://schemas.microsoft.com/office/drawing/2014/main" id="{293D570A-BCFB-6948-E46D-3182EC23BE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370763" cy="807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sp>
        <p:nvSpPr>
          <p:cNvPr id="3" name="Pladsholder til indhold 2"/>
          <p:cNvSpPr>
            <a:spLocks noGrp="1"/>
          </p:cNvSpPr>
          <p:nvPr>
            <p:ph sz="half" idx="1"/>
          </p:nvPr>
        </p:nvSpPr>
        <p:spPr/>
        <p:txBody>
          <a:bodyPr/>
          <a:lstStyle/>
          <a:p>
            <a:endParaRPr lang="da-DK" dirty="0"/>
          </a:p>
        </p:txBody>
      </p:sp>
      <p:sp>
        <p:nvSpPr>
          <p:cNvPr id="4" name="Pladsholder til indhold 3"/>
          <p:cNvSpPr>
            <a:spLocks noGrp="1"/>
          </p:cNvSpPr>
          <p:nvPr>
            <p:ph sz="half" idx="2"/>
          </p:nvPr>
        </p:nvSpPr>
        <p:spPr/>
        <p:txBody>
          <a:bodyPr/>
          <a:lstStyle/>
          <a:p>
            <a:endParaRPr lang="da-DK"/>
          </a:p>
        </p:txBody>
      </p:sp>
      <p:pic>
        <p:nvPicPr>
          <p:cNvPr id="2050" name="Picture 2" descr="Z:\Skrivebord\lubya demonstration 6 - Kop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47" y="2218321"/>
            <a:ext cx="6858000" cy="4320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3344357"/>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913276" y="359532"/>
            <a:ext cx="2106234" cy="4914546"/>
          </a:xfrm>
        </p:spPr>
        <p:txBody>
          <a:bodyPr/>
          <a:lstStyle/>
          <a:p>
            <a:endParaRPr lang="da-DK" dirty="0"/>
          </a:p>
        </p:txBody>
      </p:sp>
      <p:pic>
        <p:nvPicPr>
          <p:cNvPr id="4098" name="Picture 2" descr="C:\Users\mis\Desktop\lubya visit 25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092" y="-2232756"/>
            <a:ext cx="14635626" cy="17487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6015109"/>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sp>
        <p:nvSpPr>
          <p:cNvPr id="3" name="Pladsholder til indhold 2"/>
          <p:cNvSpPr>
            <a:spLocks noGrp="1"/>
          </p:cNvSpPr>
          <p:nvPr>
            <p:ph idx="1"/>
          </p:nvPr>
        </p:nvSpPr>
        <p:spPr/>
        <p:txBody>
          <a:bodyPr/>
          <a:lstStyle/>
          <a:p>
            <a:r>
              <a:rPr lang="en-US" dirty="0" err="1"/>
              <a:t>Demostration</a:t>
            </a:r>
            <a:r>
              <a:rPr lang="en-US" dirty="0"/>
              <a:t> on the first of May on Lubya land, by Lubyans from Europe, Palestine and South African Delegation and Israelis as well.</a:t>
            </a:r>
          </a:p>
          <a:p>
            <a:endParaRPr lang="da-DK" dirty="0"/>
          </a:p>
        </p:txBody>
      </p:sp>
      <p:pic>
        <p:nvPicPr>
          <p:cNvPr id="2050" name="Picture 2" descr="C:\Users\mis\Desktop\lubya visit 24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29813" y="-3886200"/>
            <a:ext cx="23317200" cy="17487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8840320"/>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sp>
        <p:nvSpPr>
          <p:cNvPr id="3" name="Pladsholder til indhold 2"/>
          <p:cNvSpPr>
            <a:spLocks noGrp="1"/>
          </p:cNvSpPr>
          <p:nvPr>
            <p:ph sz="half" idx="1"/>
          </p:nvPr>
        </p:nvSpPr>
        <p:spPr/>
        <p:txBody>
          <a:bodyPr/>
          <a:lstStyle/>
          <a:p>
            <a:endParaRPr lang="da-DK" dirty="0"/>
          </a:p>
        </p:txBody>
      </p:sp>
      <p:sp>
        <p:nvSpPr>
          <p:cNvPr id="4" name="Pladsholder til indhold 3"/>
          <p:cNvSpPr>
            <a:spLocks noGrp="1"/>
          </p:cNvSpPr>
          <p:nvPr>
            <p:ph sz="half" idx="2"/>
          </p:nvPr>
        </p:nvSpPr>
        <p:spPr/>
        <p:txBody>
          <a:bodyPr/>
          <a:lstStyle/>
          <a:p>
            <a:endParaRPr lang="da-DK" dirty="0"/>
          </a:p>
        </p:txBody>
      </p:sp>
      <p:pic>
        <p:nvPicPr>
          <p:cNvPr id="1026" name="Picture 2" descr="Z:\Skrivebord\lubya demonstration 3 - Kop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6" y="2008566"/>
            <a:ext cx="6858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7086071"/>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flipV="1">
            <a:off x="342900" y="2141730"/>
            <a:ext cx="6172200" cy="64499"/>
          </a:xfrm>
        </p:spPr>
        <p:txBody>
          <a:bodyPr>
            <a:normAutofit fontScale="90000"/>
          </a:bodyPr>
          <a:lstStyle/>
          <a:p>
            <a:br>
              <a:rPr lang="da-DK" sz="1800" dirty="0"/>
            </a:br>
            <a:endParaRPr lang="da-DK" sz="1800" dirty="0"/>
          </a:p>
        </p:txBody>
      </p:sp>
      <p:pic>
        <p:nvPicPr>
          <p:cNvPr id="6" name="Pladsholder til indhold 5"/>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970838" y="3610018"/>
            <a:ext cx="4320480" cy="2366138"/>
          </a:xfrm>
        </p:spPr>
      </p:pic>
      <p:sp>
        <p:nvSpPr>
          <p:cNvPr id="4" name="Pladsholder til indhold 3"/>
          <p:cNvSpPr>
            <a:spLocks noGrp="1"/>
          </p:cNvSpPr>
          <p:nvPr>
            <p:ph sz="half" idx="2"/>
          </p:nvPr>
        </p:nvSpPr>
        <p:spPr>
          <a:xfrm>
            <a:off x="1484784" y="2735797"/>
            <a:ext cx="5246340" cy="4345130"/>
          </a:xfrm>
        </p:spPr>
        <p:txBody>
          <a:bodyPr>
            <a:normAutofit/>
          </a:bodyPr>
          <a:lstStyle/>
          <a:p>
            <a:r>
              <a:rPr lang="en-US" sz="1800" dirty="0"/>
              <a:t>Around 20.000 gathered on Lubya debris-Named now South African Forest, commemorating the 66th anniversary of Nakba Day in 2014</a:t>
            </a:r>
            <a:endParaRPr lang="da-DK" sz="1800" dirty="0"/>
          </a:p>
        </p:txBody>
      </p:sp>
    </p:spTree>
    <p:extLst>
      <p:ext uri="{BB962C8B-B14F-4D97-AF65-F5344CB8AC3E}">
        <p14:creationId xmlns:p14="http://schemas.microsoft.com/office/powerpoint/2010/main" val="4129375530"/>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tekst, Reklametavle, Reklamering, person&#10;&#10;Automatisk genereret beskrivelse">
            <a:extLst>
              <a:ext uri="{FF2B5EF4-FFF2-40B4-BE49-F238E27FC236}">
                <a16:creationId xmlns:a16="http://schemas.microsoft.com/office/drawing/2014/main" id="{6FE69F15-C002-778C-2D5A-CE3BF8C25F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404" y="179512"/>
            <a:ext cx="7272808" cy="5272050"/>
          </a:xfrm>
          <a:prstGeom prst="rect">
            <a:avLst/>
          </a:prstGeom>
        </p:spPr>
      </p:pic>
    </p:spTree>
    <p:extLst>
      <p:ext uri="{BB962C8B-B14F-4D97-AF65-F5344CB8AC3E}">
        <p14:creationId xmlns:p14="http://schemas.microsoft.com/office/powerpoint/2010/main" val="2369823947"/>
      </p:ext>
    </p:extLst>
  </p:cSld>
  <p:clrMapOvr>
    <a:masterClrMapping/>
  </p:clrMapOvr>
  <p:transition/>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1490</TotalTime>
  <Words>656</Words>
  <Application>Microsoft Office PowerPoint</Application>
  <PresentationFormat>Skærmshow (4:3)</PresentationFormat>
  <Paragraphs>113</Paragraphs>
  <Slides>83</Slides>
  <Notes>3</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83</vt:i4>
      </vt:variant>
    </vt:vector>
  </HeadingPairs>
  <TitlesOfParts>
    <vt:vector size="89" baseType="lpstr">
      <vt:lpstr>-apple-system</vt:lpstr>
      <vt:lpstr>Arial</vt:lpstr>
      <vt:lpstr>Franklin Gothic Demi</vt:lpstr>
      <vt:lpstr>Franklin Gothic Heavy</vt:lpstr>
      <vt:lpstr>Times New Roman</vt:lpstr>
      <vt:lpstr>Default Design</vt:lpstr>
      <vt:lpstr>Lubya ”Lieu de memoire” revisited  Lecture at Dar Al-Kalima-Bethlehem 26th International Conference–  Mahmoud Issa  October 2023</vt:lpstr>
      <vt:lpstr>PowerPoint-præsentation</vt:lpstr>
      <vt:lpstr>Lubya-a Palestinians Village: Historiography, Culture and Identity</vt:lpstr>
      <vt:lpstr>The Only Photo of Lubya Before Destruction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 </vt:lpstr>
      <vt:lpstr>PowerPoint-præsentation</vt:lpstr>
    </vt:vector>
  </TitlesOfParts>
  <Company>df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issa</dc:creator>
  <cp:lastModifiedBy>Fida Veje Issa</cp:lastModifiedBy>
  <cp:revision>181</cp:revision>
  <dcterms:created xsi:type="dcterms:W3CDTF">2002-10-24T12:10:11Z</dcterms:created>
  <dcterms:modified xsi:type="dcterms:W3CDTF">2023-06-10T09:23:57Z</dcterms:modified>
</cp:coreProperties>
</file>